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0" r:id="rId3"/>
    <p:sldId id="321" r:id="rId4"/>
    <p:sldId id="405" r:id="rId5"/>
    <p:sldId id="368" r:id="rId6"/>
    <p:sldId id="369" r:id="rId7"/>
    <p:sldId id="322" r:id="rId8"/>
    <p:sldId id="370" r:id="rId9"/>
    <p:sldId id="406" r:id="rId10"/>
    <p:sldId id="423" r:id="rId11"/>
    <p:sldId id="372" r:id="rId12"/>
    <p:sldId id="373" r:id="rId13"/>
    <p:sldId id="422" r:id="rId14"/>
    <p:sldId id="375" r:id="rId15"/>
    <p:sldId id="424" r:id="rId16"/>
    <p:sldId id="378" r:id="rId17"/>
    <p:sldId id="409" r:id="rId18"/>
    <p:sldId id="381" r:id="rId19"/>
    <p:sldId id="411" r:id="rId20"/>
    <p:sldId id="384" r:id="rId21"/>
    <p:sldId id="385" r:id="rId22"/>
    <p:sldId id="419" r:id="rId23"/>
    <p:sldId id="413" r:id="rId24"/>
    <p:sldId id="389" r:id="rId25"/>
    <p:sldId id="392" r:id="rId26"/>
    <p:sldId id="414" r:id="rId27"/>
    <p:sldId id="394" r:id="rId28"/>
    <p:sldId id="395" r:id="rId29"/>
    <p:sldId id="398" r:id="rId30"/>
    <p:sldId id="420" r:id="rId31"/>
    <p:sldId id="421" r:id="rId32"/>
    <p:sldId id="402" r:id="rId33"/>
    <p:sldId id="415" r:id="rId34"/>
    <p:sldId id="416" r:id="rId35"/>
    <p:sldId id="417" r:id="rId36"/>
    <p:sldId id="293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ğuzhan Kürşad Ağralı" initials="OKA" lastIdx="0" clrIdx="0"/>
  <p:cmAuthor id="2" name="Fatih Yardım" initials="FY" lastIdx="18" clrIdx="1">
    <p:extLst>
      <p:ext uri="{19B8F6BF-5375-455C-9EA6-DF929625EA0E}">
        <p15:presenceInfo xmlns:p15="http://schemas.microsoft.com/office/powerpoint/2012/main" userId="S-1-5-21-2388202239-3538787356-3256464325-6680" providerId="AD"/>
      </p:ext>
    </p:extLst>
  </p:cmAuthor>
  <p:cmAuthor id="3" name="Hakan Çetin" initials="HÇ" lastIdx="39" clrIdx="2">
    <p:extLst>
      <p:ext uri="{19B8F6BF-5375-455C-9EA6-DF929625EA0E}">
        <p15:presenceInfo xmlns:p15="http://schemas.microsoft.com/office/powerpoint/2012/main" userId="S-1-5-21-2388202239-3538787356-3256464325-9445" providerId="AD"/>
      </p:ext>
    </p:extLst>
  </p:cmAuthor>
  <p:cmAuthor id="4" name="Feyzanur Koçyiğit" initials="FK" lastIdx="67" clrIdx="3">
    <p:extLst>
      <p:ext uri="{19B8F6BF-5375-455C-9EA6-DF929625EA0E}">
        <p15:presenceInfo xmlns:p15="http://schemas.microsoft.com/office/powerpoint/2012/main" userId="S-1-5-21-2388202239-3538787356-3256464325-11217" providerId="AD"/>
      </p:ext>
    </p:extLst>
  </p:cmAuthor>
  <p:cmAuthor id="5" name="Büşranur Ekinci" initials="BE" lastIdx="53" clrIdx="4">
    <p:extLst>
      <p:ext uri="{19B8F6BF-5375-455C-9EA6-DF929625EA0E}">
        <p15:presenceInfo xmlns:p15="http://schemas.microsoft.com/office/powerpoint/2012/main" userId="S-1-5-21-2388202239-3538787356-3256464325-11764" providerId="AD"/>
      </p:ext>
    </p:extLst>
  </p:cmAuthor>
  <p:cmAuthor id="6" name="Zeynep Korkmaz" initials="ZK" lastIdx="27" clrIdx="5">
    <p:extLst>
      <p:ext uri="{19B8F6BF-5375-455C-9EA6-DF929625EA0E}">
        <p15:presenceInfo xmlns:p15="http://schemas.microsoft.com/office/powerpoint/2012/main" userId="S-1-5-21-2388202239-3538787356-3256464325-11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167"/>
    <a:srgbClr val="ED7D31"/>
    <a:srgbClr val="04051A"/>
    <a:srgbClr val="E61F4F"/>
    <a:srgbClr val="B2B2B2"/>
    <a:srgbClr val="DADADA"/>
    <a:srgbClr val="FAB529"/>
    <a:srgbClr val="11A74F"/>
    <a:srgbClr val="231F2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80563" autoAdjust="0"/>
  </p:normalViewPr>
  <p:slideViewPr>
    <p:cSldViewPr snapToGrid="0">
      <p:cViewPr varScale="1">
        <p:scale>
          <a:sx n="71" d="100"/>
          <a:sy n="71" d="100"/>
        </p:scale>
        <p:origin x="11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05A4C-0F1D-4A83-A357-5BA51791AFD9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7F6D2-D853-47EF-A8E8-159E750B42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40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424FF-93FB-4A2D-9506-31283CAAAA4D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681B-2EDC-407F-B97F-862249554A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83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afyonluoglu.org/PublicWebFiles/Reports-TR/Akademi/2013-Ergenlerde%20Siber%20Zorbal%C4%B1k%20Siber%20Ma%C4%9Fduriyet%20Aleksitimi%20ve%20%C3%96fke%20%C4%B0fade%20Etme%20.pdf" TargetMode="External"/><Relationship Id="rId3" Type="http://schemas.openxmlformats.org/officeDocument/2006/relationships/hyperlink" Target="https://dergipark.org.tr/tr/download/article-file/807953" TargetMode="External"/><Relationship Id="rId7" Type="http://schemas.openxmlformats.org/officeDocument/2006/relationships/hyperlink" Target="https://www.lse.ac.uk/my-privacy-uk/Assets/Documents/Brief-parents.pdf" TargetMode="External"/><Relationship Id="rId12" Type="http://schemas.openxmlformats.org/officeDocument/2006/relationships/hyperlink" Target="https://cyberforpeople.com/the-10-forms-of-cyberbullying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uvenliweb.org.tr/dokuman-detay/dijital-vatanda&#351;l&#305;k" TargetMode="External"/><Relationship Id="rId11" Type="http://schemas.openxmlformats.org/officeDocument/2006/relationships/hyperlink" Target="https://about.twitter.com/content/dam/about-twitter/company/twitter-for-good/en/teaching-learning-with-twitter-unesco.pdf" TargetMode="External"/><Relationship Id="rId5" Type="http://schemas.openxmlformats.org/officeDocument/2006/relationships/hyperlink" Target="https://groundviews.org/2018/05/11/infographic-how-to-spot-false-news/" TargetMode="External"/><Relationship Id="rId10" Type="http://schemas.openxmlformats.org/officeDocument/2006/relationships/hyperlink" Target="https://www.unicef.org/turkey/siber-zorbal%C4%B1k-nedir-ve-nas%C4%B1l-%C3%B6nlenir" TargetMode="External"/><Relationship Id="rId4" Type="http://schemas.openxmlformats.org/officeDocument/2006/relationships/hyperlink" Target="http://cbseacademic.nic.in/web_material/Manuals/Cyber_Safety_Manual.pdf" TargetMode="External"/><Relationship Id="rId9" Type="http://schemas.openxmlformats.org/officeDocument/2006/relationships/hyperlink" Target="http://www.siberzorba.com/siber-zorbalik/siber-zorbalik-turleri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1726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29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9357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316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83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589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206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662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Bu etkinlikte</a:t>
            </a:r>
            <a:r>
              <a:rPr lang="tr-TR" baseline="0" dirty="0"/>
              <a:t> baloncuklardaki tüm soruların üzerinde durulduktan</a:t>
            </a:r>
            <a:r>
              <a:rPr lang="tr-TR" dirty="0"/>
              <a:t> sonra, dijital dünyadaki</a:t>
            </a:r>
            <a:r>
              <a:rPr lang="tr-TR" baseline="0" dirty="0"/>
              <a:t> bir diğer </a:t>
            </a:r>
            <a:r>
              <a:rPr lang="tr-TR" dirty="0"/>
              <a:t>önemli riskin </a:t>
            </a:r>
            <a:r>
              <a:rPr lang="tr-TR" baseline="0" dirty="0"/>
              <a:t>siber zorbalık olduğu ve bu konunun çok önemi belirtilerek sonraki bölüme geçilir.</a:t>
            </a:r>
            <a:endParaRPr lang="tr-TR" dirty="0"/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7899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131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24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205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939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25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804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287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789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701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0079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0861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Hem zorbalığın hem de interneti hukuk dışı kullanmanın bazı yasal süreçleri beraberinde getirdiği ifade edilerek, bir sonraki bölüme geçilir. 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614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74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baseline="0" dirty="0"/>
              <a:t>Eğitmene Not: </a:t>
            </a:r>
            <a:r>
              <a:rPr lang="tr-TR" baseline="0" dirty="0"/>
              <a:t>Bu kısımda katılımcıların internet ile ilgili görüşleri alınır. Mümkünse tahtaya yazılır. Grubun durumuna göre bunlardan hangileri güvenli / amaçlı , hangileri eğlence amaçlı kullanım ayırmaları istenebilir. Tüm bu yazılanların üstüne büyük harflerle zaman/kullanım süresi yazılır. Bunların zararlı ya da bağımlı kullanım olduğunu kullanım süresi belirler vurgusu yapılır ve diğer slaytlarda bu konuda konuşulacağı ifade edilerek dikkat çekilmiş olur. </a:t>
            </a:r>
          </a:p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863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914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5193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0106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95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KAYNAKLAR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Amerikan Psikiyatri Birliği. (2013). Tanı Ölçütleri Başvuru Elkitabı. Boylam Psikiyatri Enstitüsü. s.143-147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Aydın, A. (2015). Dijital Vatandaşlık, Türk Kütüphaneciliği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29/1,142-146,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https://dergipark.org.tr/tr/download/article-file/807953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Balcı, Ş., Ayhan, B. (2007). Üniversite Öğrencilerinin İnternet Kullanımı ve Doyumları Üzerine Bir Saha Araştırması, Selçuk İletişim Dergisi, cilt:5,sayı:1, s.174-197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BTK, Bilgi Teknolojileri ve İnternetin Bilinçli, Güvenli Kullanımı Kitabı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Handbook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Senior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Schools (2020),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http://cbseacademic.nic.in/web_material/Manuals/Cyber_Safety_Manual.pdf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https://groundviews.org/2018/05/11/infographic-how-to-spot-false-news/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endParaRPr lang="tr-T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https://www.guvenliweb.org.tr/dokuman-detay/dijital-vatandaşlık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,(Çevrimiçi), Erişim Tarihi: 30.10.2020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Karaduman, S. (2019). Yeni Medya Okuryazarlığı: Yeni Beceriler/Olanaklar/Riskler, Erciyes İletişim Dergisi, Cilt: 6, Sayı:1, 683-700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Livingstone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S., Blum-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(2018). Ekran Süresi’ Kavramının Artık Modası Geçmiş Olduğu Sonucuna Varabiliriz, TRT Akademi, cilt:3, sayı:6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Data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Online: A Toolkit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People, </a:t>
            </a:r>
            <a:r>
              <a:rPr lang="tr-TR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https://www.lse.ac.uk/my-privacy-uk/Assets/Documents/Brief-parents.pdf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30.10.2020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Özbay, A. (2013), Ergenlerde Siber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Zorbalık, Siber Mağduriyet, </a:t>
            </a:r>
            <a:r>
              <a:rPr lang="tr-T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Aleksitimi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Öfke İfade Etme Biçimleri Arasındaki İlişki, (Yayınlanmamış Yüksek Lisans Tezi),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https://afyonluoglu.org/PublicWebFiles/Reports-TR/Akademi/2013-Ergenlerde%20Siber%20Zorbal%C4%B1k%20Siber%20Ma%C4%9Fduriyet%20Aleksitimi%20ve%20%C3%96fke%20%C4%B0fade%20Etme%20.pdf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Türleri,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http://www.siberzorba.com/siber-zorbalik/siber-zorbalik-turleri/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Zorbalık: Nedir ve Nasıl Önlenir?,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https://www.unicef.org/turkey/siber-zorbal%C4%B1k-nedir-ve-nas%C4%B1l-%C3%B6nlenir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Sürmelioğlu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Y., Seferoğlu, S.S. (2019). Yükseköğretim Öğrencilerinin Dijital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Ayakizi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Farkındalık ve Yaşantılarının İncelenmesi, World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Technolgy:Current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Issues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11(1), 48-64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Tanrıkulu, T., Kınay, H., Arıcak, O. T. (2013), 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Siber Zorbalığa İlişkin Duyarlılık Ölçeği: Geçerlik ve Güvenirlik Çalışması,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https://dergipark.org.tr/tr/download/article-file/200357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(Çevrimiçi), Erişim Tarihi: 28.10.2020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Twitter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https://about.twitter.com/content/dam/about-twitter/company/twitter-for-good/en/teaching-learning-with-twitter-unesco.pdf</a:t>
            </a: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,(Çevrimiçi), Erişim Tarihi: 31.10.2020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tr-T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Forms of </a:t>
            </a:r>
            <a:r>
              <a:rPr lang="tr-TR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Cyberbullying</a:t>
            </a:r>
            <a:r>
              <a:rPr lang="tr-TR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tr-TR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https://cyberforpeople.com/the-10-forms-of-cyberbullying/</a:t>
            </a:r>
            <a:r>
              <a:rPr lang="tr-T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,(Çevrimiçi), Erişim Tarihi: 28.10.2020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279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29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İnsanlar internet ortamında yüz yüze</a:t>
            </a:r>
            <a:r>
              <a:rPr lang="tr-TR" baseline="0" dirty="0"/>
              <a:t> söyleyemeyecekleri ya da yapamayacakları şeyleri kolaylıkla yapabilmektedirler. </a:t>
            </a:r>
            <a:r>
              <a:rPr lang="tr-TR" dirty="0"/>
              <a:t>Bu</a:t>
            </a:r>
            <a:r>
              <a:rPr lang="tr-TR" baseline="0" dirty="0"/>
              <a:t> sebeple riskleri tanımanın önemli olduğu vurgulanır. İçerik risklerinin ayrıntılarından bu sunumun siber zorbalık kısmında bahsedileceği ifade edilerek, bu risklerin yanı sıra 2 önemli riskten daha genel olarak bahsedileceği söylenir. </a:t>
            </a:r>
            <a:r>
              <a:rPr lang="tr-TR" b="1" baseline="0" dirty="0"/>
              <a:t>Dijital ayak izi ve bağımlılık </a:t>
            </a:r>
            <a:r>
              <a:rPr lang="tr-TR" baseline="0" dirty="0"/>
              <a:t>bölümlerine geçilir. 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360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90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993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6282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8681B-2EDC-407F-B97F-862249554AF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0545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246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90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6910E31-D249-1546-8ADD-049D641CE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FF1AEC66-2979-C447-9F24-02CC71CA98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1C513BB0-6B18-544B-AAD1-52C46BE04623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3B4713-4E22-E24B-A722-0BEC57B28D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86820839-C72F-4549-823C-DAAE3BC670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40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xmlns="" id="{1E73D54A-3776-BD42-9EC0-67C7218090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2" y="6697319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1264C94-AB0B-A14E-AFD8-A1C8F2195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08066" y="4829"/>
            <a:ext cx="2193459" cy="6865356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17700603-7D13-AF48-BD72-38034B4D6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43C56DBB-6D71-2141-A4EB-7762A280FDEE}"/>
              </a:ext>
            </a:extLst>
          </p:cNvPr>
          <p:cNvSpPr txBox="1"/>
          <p:nvPr userDrawn="1"/>
        </p:nvSpPr>
        <p:spPr>
          <a:xfrm>
            <a:off x="11441210" y="5855671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D0F2F3F1-5144-AF4A-8EAB-513566FC3542}" type="slidenum">
              <a:rPr lang="tr-TR" sz="2400" b="1" smtClean="0">
                <a:solidFill>
                  <a:srgbClr val="DADADA"/>
                </a:solidFill>
              </a:rPr>
              <a:t>‹#›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AFD7E69C-B1FF-E84B-810E-E24B2A5A3E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" y="-12357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Resim 6">
            <a:extLst>
              <a:ext uri="{FF2B5EF4-FFF2-40B4-BE49-F238E27FC236}">
                <a16:creationId xmlns:a16="http://schemas.microsoft.com/office/drawing/2014/main" xmlns="" id="{33676148-0755-0444-8EEA-FFF35708A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4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3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25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98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70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95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7049-8322-43C8-8B5C-23BF436DE3AE}" type="datetimeFigureOut">
              <a:rPr lang="tr-TR" smtClean="0"/>
              <a:t>13.01.2023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8944-0FC9-420B-A261-5ABB15C2B3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98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emf"/><Relationship Id="rId5" Type="http://schemas.openxmlformats.org/officeDocument/2006/relationships/image" Target="../media/image3.png"/><Relationship Id="rId4" Type="http://schemas.openxmlformats.org/officeDocument/2006/relationships/image" Target="../media/image6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E806FD0-D2FE-7E4F-90E9-7DE4CB1E132C}"/>
              </a:ext>
            </a:extLst>
          </p:cNvPr>
          <p:cNvSpPr/>
          <p:nvPr/>
        </p:nvSpPr>
        <p:spPr>
          <a:xfrm>
            <a:off x="0" y="5565674"/>
            <a:ext cx="12211664" cy="131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5787810" y="2141493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rgbClr val="ED7D3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rgbClr val="ED7D31"/>
                </a:solidFill>
              </a:rPr>
              <a:t>KULLANIMI ve</a:t>
            </a:r>
            <a:br>
              <a:rPr lang="tr-TR" sz="4800" b="1" dirty="0">
                <a:solidFill>
                  <a:srgbClr val="ED7D31"/>
                </a:solidFill>
              </a:rPr>
            </a:br>
            <a:r>
              <a:rPr lang="tr-TR" sz="4800" b="1" dirty="0">
                <a:solidFill>
                  <a:srgbClr val="ED7D31"/>
                </a:solidFill>
              </a:rPr>
              <a:t>SİBER ZORBALIK</a:t>
            </a:r>
            <a:endParaRPr lang="tr-TR" sz="4800" dirty="0">
              <a:solidFill>
                <a:srgbClr val="ED7D31"/>
              </a:solidFill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7381434" y="5676774"/>
            <a:ext cx="4820413" cy="602840"/>
            <a:chOff x="10791081" y="5676774"/>
            <a:chExt cx="1410751" cy="602840"/>
          </a:xfrm>
        </p:grpSpPr>
        <p:sp>
          <p:nvSpPr>
            <p:cNvPr id="1024" name="Rectangle 13"/>
            <p:cNvSpPr>
              <a:spLocks noChangeArrowheads="1"/>
            </p:cNvSpPr>
            <p:nvPr/>
          </p:nvSpPr>
          <p:spPr bwMode="auto">
            <a:xfrm>
              <a:off x="12011025" y="5676774"/>
              <a:ext cx="190807" cy="602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Metin kutusu 35"/>
            <p:cNvSpPr txBox="1"/>
            <p:nvPr/>
          </p:nvSpPr>
          <p:spPr>
            <a:xfrm>
              <a:off x="10791081" y="5745534"/>
              <a:ext cx="12002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2400" b="1" dirty="0" smtClean="0">
                  <a:solidFill>
                    <a:srgbClr val="231F20"/>
                  </a:solidFill>
                </a:rPr>
                <a:t>LALE KEMAL KILIÇ ORTAOKULU</a:t>
              </a:r>
              <a:endParaRPr lang="tr-TR" sz="2400" b="1" dirty="0">
                <a:solidFill>
                  <a:srgbClr val="231F20"/>
                </a:solidFill>
              </a:endParaRPr>
            </a:p>
          </p:txBody>
        </p:sp>
      </p:grpSp>
      <p:pic>
        <p:nvPicPr>
          <p:cNvPr id="17" name="Resim 16">
            <a:extLst>
              <a:ext uri="{FF2B5EF4-FFF2-40B4-BE49-F238E27FC236}">
                <a16:creationId xmlns:a16="http://schemas.microsoft.com/office/drawing/2014/main" xmlns="" id="{64F7202F-5EE3-5D49-A961-5DAACE7F6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00" y="5744184"/>
            <a:ext cx="4860636" cy="819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72E311-FCD5-DD41-8B50-AFFD3A841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06" y="134832"/>
            <a:ext cx="1775012" cy="177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BD55687F-142A-8C41-8BBC-1DD9898E6FB0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80CD0FC-02A0-3448-B1B6-F210A406746C}"/>
              </a:ext>
            </a:extLst>
          </p:cNvPr>
          <p:cNvGrpSpPr/>
          <p:nvPr/>
        </p:nvGrpSpPr>
        <p:grpSpPr>
          <a:xfrm>
            <a:off x="618504" y="2499150"/>
            <a:ext cx="7190179" cy="2798564"/>
            <a:chOff x="589476" y="2470121"/>
            <a:chExt cx="7190179" cy="2635619"/>
          </a:xfrm>
          <a:solidFill>
            <a:schemeClr val="bg1">
              <a:lumMod val="95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2C12CB5A-E8AF-ED4E-B346-907BB7829FFB}"/>
                </a:ext>
              </a:extLst>
            </p:cNvPr>
            <p:cNvGrpSpPr/>
            <p:nvPr/>
          </p:nvGrpSpPr>
          <p:grpSpPr>
            <a:xfrm>
              <a:off x="596731" y="2470121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xmlns="" id="{BC467A1D-E549-AE4C-97DF-F24C35D48593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0F03D8BC-9C89-E54F-80EC-A395C25706ED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D873CB8-E490-7846-9209-8BDDD8139823}"/>
                </a:ext>
              </a:extLst>
            </p:cNvPr>
            <p:cNvGrpSpPr/>
            <p:nvPr/>
          </p:nvGrpSpPr>
          <p:grpSpPr>
            <a:xfrm>
              <a:off x="596731" y="3158888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C21B0BED-FC40-8741-B2F0-4B0245A1F5DC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9C0D6B9A-E31F-6340-9723-10056AA44DD1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15A0DE1E-2FD0-E348-99CB-CB6EA9A49F10}"/>
                </a:ext>
              </a:extLst>
            </p:cNvPr>
            <p:cNvGrpSpPr/>
            <p:nvPr/>
          </p:nvGrpSpPr>
          <p:grpSpPr>
            <a:xfrm>
              <a:off x="589476" y="3841720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0C6DC10D-95C2-E442-ADC4-F01BDF30D295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C17F0BB5-9665-4546-9A98-A366D2406FAA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0DFDFD40-410B-8D41-AF25-C83DC93C09DD}"/>
                </a:ext>
              </a:extLst>
            </p:cNvPr>
            <p:cNvGrpSpPr/>
            <p:nvPr/>
          </p:nvGrpSpPr>
          <p:grpSpPr>
            <a:xfrm>
              <a:off x="589476" y="4530487"/>
              <a:ext cx="7182924" cy="575253"/>
              <a:chOff x="422562" y="2455607"/>
              <a:chExt cx="7879608" cy="631048"/>
            </a:xfrm>
            <a:grpFill/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xmlns="" id="{D9CC6532-8454-D246-A46D-696F3AA593CA}"/>
                  </a:ext>
                </a:extLst>
              </p:cNvPr>
              <p:cNvSpPr/>
              <p:nvPr/>
            </p:nvSpPr>
            <p:spPr>
              <a:xfrm>
                <a:off x="422562" y="2455607"/>
                <a:ext cx="631048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xmlns="" id="{F9BFECAF-1816-BF40-8A4C-44DB8DAD2CC9}"/>
                  </a:ext>
                </a:extLst>
              </p:cNvPr>
              <p:cNvSpPr/>
              <p:nvPr/>
            </p:nvSpPr>
            <p:spPr>
              <a:xfrm>
                <a:off x="1162791" y="2455607"/>
                <a:ext cx="7139379" cy="631048"/>
              </a:xfrm>
              <a:prstGeom prst="roundRect">
                <a:avLst/>
              </a:prstGeom>
              <a:grp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27" name="Metin kutusu 20">
            <a:extLst>
              <a:ext uri="{FF2B5EF4-FFF2-40B4-BE49-F238E27FC236}">
                <a16:creationId xmlns:a16="http://schemas.microsoft.com/office/drawing/2014/main" xmlns="" id="{57B77E74-41A9-2349-A75F-F587C73BE521}"/>
              </a:ext>
            </a:extLst>
          </p:cNvPr>
          <p:cNvSpPr txBox="1"/>
          <p:nvPr/>
        </p:nvSpPr>
        <p:spPr>
          <a:xfrm>
            <a:off x="356647" y="1310684"/>
            <a:ext cx="670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Teknoloji Nasıl Bağımlılığa Dönüşür?</a:t>
            </a: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xmlns="" id="{5DDFF2DF-31D6-FD4C-B74E-2EF1046C507B}"/>
              </a:ext>
            </a:extLst>
          </p:cNvPr>
          <p:cNvSpPr/>
          <p:nvPr/>
        </p:nvSpPr>
        <p:spPr>
          <a:xfrm>
            <a:off x="618504" y="2531052"/>
            <a:ext cx="575253" cy="509158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xmlns="" id="{3C3F6AC6-EDB3-3845-A270-E34831DF07F9}"/>
              </a:ext>
            </a:extLst>
          </p:cNvPr>
          <p:cNvSpPr txBox="1">
            <a:spLocks/>
          </p:cNvSpPr>
          <p:nvPr/>
        </p:nvSpPr>
        <p:spPr>
          <a:xfrm>
            <a:off x="1074489" y="2062939"/>
            <a:ext cx="10950178" cy="3693033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153" b="1" spc="-21" dirty="0" err="1"/>
              <a:t>Teknolojik</a:t>
            </a:r>
            <a:r>
              <a:rPr lang="en-US" sz="2153" b="1" spc="-21" dirty="0"/>
              <a:t> </a:t>
            </a:r>
            <a:r>
              <a:rPr lang="en-US" sz="2153" b="1" spc="-3" dirty="0" err="1"/>
              <a:t>cihazlarda</a:t>
            </a:r>
            <a:r>
              <a:rPr lang="en-US" sz="2153" b="1" spc="-3" dirty="0"/>
              <a:t> </a:t>
            </a:r>
            <a:r>
              <a:rPr lang="en-US" sz="2153" b="1" spc="-9" dirty="0" err="1"/>
              <a:t>ve</a:t>
            </a:r>
            <a:r>
              <a:rPr lang="en-US" sz="2153" b="1" spc="-9" dirty="0"/>
              <a:t> internet </a:t>
            </a:r>
            <a:r>
              <a:rPr lang="en-US" sz="2153" b="1" spc="-3" dirty="0" err="1"/>
              <a:t>tabanlı</a:t>
            </a:r>
            <a:r>
              <a:rPr lang="en-US" sz="2153" b="1" spc="36" dirty="0"/>
              <a:t> </a:t>
            </a:r>
            <a:r>
              <a:rPr lang="en-US" sz="2153" b="1" spc="-3" dirty="0" err="1"/>
              <a:t>uygulamalarda</a:t>
            </a:r>
            <a:r>
              <a:rPr lang="tr-TR" sz="2153" b="1" spc="-3" dirty="0"/>
              <a:t>:</a:t>
            </a:r>
            <a:endParaRPr lang="en-US" sz="2153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dirty="0"/>
              <a:t>Geçirilen </a:t>
            </a:r>
            <a:r>
              <a:rPr lang="en-US" sz="2001" spc="-3" dirty="0" err="1"/>
              <a:t>sürenin</a:t>
            </a:r>
            <a:r>
              <a:rPr lang="en-US" sz="2001" spc="-3" dirty="0"/>
              <a:t> zaman </a:t>
            </a:r>
            <a:r>
              <a:rPr lang="en-US" sz="2001" dirty="0" err="1"/>
              <a:t>içerisinde</a:t>
            </a:r>
            <a:r>
              <a:rPr lang="en-US" sz="2001" dirty="0"/>
              <a:t> </a:t>
            </a:r>
            <a:r>
              <a:rPr lang="en-US" sz="2001" spc="-3" dirty="0" err="1"/>
              <a:t>artış</a:t>
            </a:r>
            <a:r>
              <a:rPr lang="en-US" sz="2001" spc="-3" dirty="0"/>
              <a:t> </a:t>
            </a:r>
            <a:r>
              <a:rPr lang="en-US" sz="2001" spc="-6" dirty="0" err="1"/>
              <a:t>göstermesi</a:t>
            </a:r>
            <a:endParaRPr lang="en-US" sz="2001" spc="-6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9" dirty="0" err="1"/>
              <a:t>Negatif</a:t>
            </a:r>
            <a:r>
              <a:rPr lang="en-US" sz="2001" spc="-9" dirty="0"/>
              <a:t> </a:t>
            </a:r>
            <a:r>
              <a:rPr lang="en-US" sz="2001" dirty="0" err="1"/>
              <a:t>etkilerine</a:t>
            </a:r>
            <a:r>
              <a:rPr lang="en-US" sz="2001" dirty="0"/>
              <a:t> </a:t>
            </a:r>
            <a:r>
              <a:rPr lang="en-US" sz="2001" spc="-6" dirty="0" err="1"/>
              <a:t>rağmen</a:t>
            </a:r>
            <a:r>
              <a:rPr lang="en-US" sz="2001" spc="-6" dirty="0"/>
              <a:t> </a:t>
            </a:r>
            <a:r>
              <a:rPr lang="en-US" sz="2001" spc="-3" dirty="0" err="1"/>
              <a:t>yoğun</a:t>
            </a:r>
            <a:r>
              <a:rPr lang="en-US" sz="2001" spc="-3" dirty="0"/>
              <a:t> </a:t>
            </a:r>
            <a:r>
              <a:rPr lang="en-US" sz="2001" spc="-3" dirty="0" err="1"/>
              <a:t>kullanımı</a:t>
            </a:r>
            <a:r>
              <a:rPr lang="en-US" sz="2001" spc="-3" dirty="0"/>
              <a:t> </a:t>
            </a:r>
            <a:r>
              <a:rPr lang="en-US" sz="2001" spc="-3" dirty="0" err="1"/>
              <a:t>sürdürme</a:t>
            </a:r>
            <a:endParaRPr lang="en-US" sz="2001" spc="-3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6" dirty="0" err="1"/>
              <a:t>Kullanmayı</a:t>
            </a:r>
            <a:r>
              <a:rPr lang="en-US" sz="2001" spc="-6" dirty="0"/>
              <a:t> </a:t>
            </a:r>
            <a:r>
              <a:rPr lang="en-US" sz="2001" spc="-3" dirty="0" err="1"/>
              <a:t>azaltmak</a:t>
            </a:r>
            <a:r>
              <a:rPr lang="en-US" sz="2001" spc="-3" dirty="0"/>
              <a:t> </a:t>
            </a:r>
            <a:r>
              <a:rPr lang="en-US" sz="2001" spc="-6" dirty="0" err="1"/>
              <a:t>isteme</a:t>
            </a:r>
            <a:r>
              <a:rPr lang="en-US" sz="2001" spc="-6" dirty="0"/>
              <a:t> </a:t>
            </a:r>
            <a:r>
              <a:rPr lang="en-US" sz="2001" spc="3" dirty="0"/>
              <a:t>ama</a:t>
            </a:r>
            <a:r>
              <a:rPr lang="en-US" sz="2001" spc="15" dirty="0"/>
              <a:t> </a:t>
            </a:r>
            <a:r>
              <a:rPr lang="en-US" sz="2001" spc="-6" dirty="0" err="1"/>
              <a:t>bırakamama</a:t>
            </a:r>
            <a:endParaRPr lang="en-US" sz="2001" dirty="0"/>
          </a:p>
          <a:p>
            <a:pPr marL="402562" marR="2161749" indent="0">
              <a:lnSpc>
                <a:spcPts val="4997"/>
              </a:lnSpc>
              <a:spcBef>
                <a:spcPts val="600"/>
              </a:spcBef>
              <a:buNone/>
            </a:pPr>
            <a:r>
              <a:rPr lang="en-US" sz="2001" spc="-12" dirty="0" err="1"/>
              <a:t>Sosyal</a:t>
            </a:r>
            <a:r>
              <a:rPr lang="en-US" sz="2001" spc="-12" dirty="0"/>
              <a:t> </a:t>
            </a:r>
            <a:r>
              <a:rPr lang="en-US" sz="2001" spc="-3" dirty="0" err="1"/>
              <a:t>ilişkilerin</a:t>
            </a:r>
            <a:r>
              <a:rPr lang="en-US" sz="2001" spc="-3" dirty="0"/>
              <a:t>, </a:t>
            </a:r>
            <a:r>
              <a:rPr lang="en-US" sz="2001" dirty="0" err="1"/>
              <a:t>kişisel</a:t>
            </a:r>
            <a:r>
              <a:rPr lang="en-US" sz="2001" dirty="0"/>
              <a:t> </a:t>
            </a:r>
            <a:r>
              <a:rPr lang="en-US" sz="2001" dirty="0" err="1"/>
              <a:t>etkinliklerin</a:t>
            </a:r>
            <a:r>
              <a:rPr lang="en-US" sz="2001" dirty="0"/>
              <a:t> </a:t>
            </a:r>
            <a:r>
              <a:rPr lang="en-US" sz="2001" spc="-3" dirty="0" err="1"/>
              <a:t>yerini</a:t>
            </a:r>
            <a:r>
              <a:rPr lang="en-US" sz="2001" spc="-3" dirty="0"/>
              <a:t> </a:t>
            </a:r>
            <a:r>
              <a:rPr lang="en-US" sz="2001" spc="-9" dirty="0" err="1"/>
              <a:t>almaya</a:t>
            </a:r>
            <a:r>
              <a:rPr lang="en-US" sz="2001" spc="24" dirty="0"/>
              <a:t> </a:t>
            </a:r>
            <a:r>
              <a:rPr lang="en-US" sz="2001" dirty="0" err="1"/>
              <a:t>başlaması</a:t>
            </a:r>
            <a:endParaRPr lang="en-US" sz="2001" dirty="0"/>
          </a:p>
          <a:p>
            <a:pPr marL="402562" marR="2161749" indent="0">
              <a:lnSpc>
                <a:spcPts val="3397"/>
              </a:lnSpc>
              <a:spcBef>
                <a:spcPts val="600"/>
              </a:spcBef>
              <a:buNone/>
            </a:pPr>
            <a:r>
              <a:rPr lang="en-US" sz="2153" b="1" dirty="0" err="1"/>
              <a:t>durumlarında</a:t>
            </a:r>
            <a:r>
              <a:rPr lang="en-US" sz="2153" b="1" dirty="0"/>
              <a:t> </a:t>
            </a:r>
            <a:r>
              <a:rPr lang="en-US" sz="2153" b="1" dirty="0" err="1"/>
              <a:t>bağımlılık</a:t>
            </a:r>
            <a:r>
              <a:rPr lang="en-US" sz="2153" b="1" dirty="0"/>
              <a:t> </a:t>
            </a:r>
            <a:r>
              <a:rPr lang="en-US" sz="2153" b="1" dirty="0" err="1"/>
              <a:t>akla</a:t>
            </a:r>
            <a:r>
              <a:rPr lang="en-US" sz="2153" b="1" dirty="0"/>
              <a:t> </a:t>
            </a:r>
            <a:r>
              <a:rPr lang="en-US" sz="2153" b="1" spc="-6" dirty="0" err="1"/>
              <a:t>gelir</a:t>
            </a:r>
            <a:r>
              <a:rPr lang="en-US" sz="2153" b="1" spc="-6" dirty="0"/>
              <a:t> </a:t>
            </a:r>
            <a:r>
              <a:rPr lang="en-US" sz="2153" b="1" spc="-9" dirty="0" err="1"/>
              <a:t>ve</a:t>
            </a:r>
            <a:r>
              <a:rPr lang="en-US" sz="2153" b="1" spc="-9" dirty="0"/>
              <a:t> </a:t>
            </a:r>
            <a:r>
              <a:rPr lang="en-US" sz="2153" b="1" spc="-12" dirty="0" err="1"/>
              <a:t>profesyonel</a:t>
            </a:r>
            <a:r>
              <a:rPr lang="en-US" sz="2153" b="1" spc="-12" dirty="0"/>
              <a:t> </a:t>
            </a:r>
            <a:r>
              <a:rPr lang="en-US" sz="2153" b="1" spc="-9" dirty="0" err="1"/>
              <a:t>destek</a:t>
            </a:r>
            <a:r>
              <a:rPr lang="en-US" sz="2153" b="1" spc="-9" dirty="0"/>
              <a:t> </a:t>
            </a:r>
            <a:r>
              <a:rPr lang="en-US" sz="2153" b="1" dirty="0" err="1"/>
              <a:t>almak</a:t>
            </a:r>
            <a:r>
              <a:rPr lang="en-US" sz="2153" b="1" spc="118" dirty="0"/>
              <a:t> </a:t>
            </a:r>
            <a:r>
              <a:rPr lang="en-US" sz="2153" b="1" spc="-27" dirty="0" err="1"/>
              <a:t>gerekebilir</a:t>
            </a:r>
            <a:r>
              <a:rPr lang="en-US" sz="2153" b="1" spc="-27" dirty="0"/>
              <a:t>.</a:t>
            </a:r>
            <a:endParaRPr lang="en-US" sz="2153" dirty="0"/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xmlns="" id="{0B4BF94C-C6B1-714C-A14D-42C84F0E7D27}"/>
              </a:ext>
            </a:extLst>
          </p:cNvPr>
          <p:cNvSpPr/>
          <p:nvPr/>
        </p:nvSpPr>
        <p:spPr>
          <a:xfrm>
            <a:off x="558531" y="4008796"/>
            <a:ext cx="642482" cy="466389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31" name="object 9">
            <a:extLst>
              <a:ext uri="{FF2B5EF4-FFF2-40B4-BE49-F238E27FC236}">
                <a16:creationId xmlns:a16="http://schemas.microsoft.com/office/drawing/2014/main" xmlns="" id="{15FC8212-6613-ED48-94E9-FCFC554311FB}"/>
              </a:ext>
            </a:extLst>
          </p:cNvPr>
          <p:cNvSpPr/>
          <p:nvPr/>
        </p:nvSpPr>
        <p:spPr>
          <a:xfrm>
            <a:off x="582983" y="4789014"/>
            <a:ext cx="618030" cy="560742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  <p:sp>
        <p:nvSpPr>
          <p:cNvPr id="32" name="object 9">
            <a:extLst>
              <a:ext uri="{FF2B5EF4-FFF2-40B4-BE49-F238E27FC236}">
                <a16:creationId xmlns:a16="http://schemas.microsoft.com/office/drawing/2014/main" xmlns="" id="{4CF3EFF5-F659-CA45-9025-6FCDB2CD754E}"/>
              </a:ext>
            </a:extLst>
          </p:cNvPr>
          <p:cNvSpPr/>
          <p:nvPr/>
        </p:nvSpPr>
        <p:spPr>
          <a:xfrm>
            <a:off x="608703" y="3337711"/>
            <a:ext cx="592310" cy="448436"/>
          </a:xfrm>
          <a:custGeom>
            <a:avLst/>
            <a:gdLst/>
            <a:ahLst/>
            <a:cxnLst/>
            <a:rect l="l" t="t" r="r" b="b"/>
            <a:pathLst>
              <a:path w="1209039" h="916304">
                <a:moveTo>
                  <a:pt x="1051381" y="0"/>
                </a:moveTo>
                <a:lnTo>
                  <a:pt x="411767" y="616222"/>
                </a:lnTo>
                <a:lnTo>
                  <a:pt x="139775" y="402678"/>
                </a:lnTo>
                <a:lnTo>
                  <a:pt x="0" y="580736"/>
                </a:lnTo>
                <a:lnTo>
                  <a:pt x="426950" y="915930"/>
                </a:lnTo>
                <a:lnTo>
                  <a:pt x="1208434" y="163021"/>
                </a:lnTo>
                <a:lnTo>
                  <a:pt x="1051381" y="0"/>
                </a:lnTo>
                <a:close/>
              </a:path>
            </a:pathLst>
          </a:custGeom>
          <a:solidFill>
            <a:srgbClr val="DF8244"/>
          </a:solidFill>
        </p:spPr>
        <p:txBody>
          <a:bodyPr wrap="square" lIns="0" tIns="0" rIns="0" bIns="0" rtlCol="0"/>
          <a:lstStyle/>
          <a:p>
            <a:endParaRPr sz="662"/>
          </a:p>
        </p:txBody>
      </p:sp>
    </p:spTree>
    <p:extLst>
      <p:ext uri="{BB962C8B-B14F-4D97-AF65-F5344CB8AC3E}">
        <p14:creationId xmlns:p14="http://schemas.microsoft.com/office/powerpoint/2010/main" val="36849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7" grpId="0"/>
      <p:bldP spid="28" grpId="0" animBg="1"/>
      <p:bldP spid="29" grpId="0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85F7AFD9-D467-7045-B12A-FCB58BCB56FD}"/>
              </a:ext>
            </a:extLst>
          </p:cNvPr>
          <p:cNvSpPr txBox="1">
            <a:spLocks/>
          </p:cNvSpPr>
          <p:nvPr/>
        </p:nvSpPr>
        <p:spPr>
          <a:xfrm>
            <a:off x="370037" y="1355887"/>
            <a:ext cx="10174500" cy="13064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Dijital dünyadaki risklerle baş edebilmek, çevrimiçi ortamlarda daha güvenli şekilde hareket edebilmek için bazı becerilere sahip olmalıyız.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Bu beceriler:</a:t>
            </a:r>
          </a:p>
        </p:txBody>
      </p:sp>
      <p:pic>
        <p:nvPicPr>
          <p:cNvPr id="22" name="Resim 6">
            <a:extLst>
              <a:ext uri="{FF2B5EF4-FFF2-40B4-BE49-F238E27FC236}">
                <a16:creationId xmlns:a16="http://schemas.microsoft.com/office/drawing/2014/main" xmlns="" id="{9B20A31B-AD51-FF4F-875D-8080EF343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183013-8C54-3249-9746-803814D34DC8}"/>
              </a:ext>
            </a:extLst>
          </p:cNvPr>
          <p:cNvGrpSpPr/>
          <p:nvPr/>
        </p:nvGrpSpPr>
        <p:grpSpPr>
          <a:xfrm>
            <a:off x="744960" y="2962360"/>
            <a:ext cx="10539736" cy="2340773"/>
            <a:chOff x="1073426" y="3343234"/>
            <a:chExt cx="10539736" cy="23407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3DB6297-A81E-5848-979A-28B95CCD1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3426" y="3343234"/>
              <a:ext cx="10539736" cy="234077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92DF1B9-3B4C-AB44-990D-887974577DD1}"/>
                </a:ext>
              </a:extLst>
            </p:cNvPr>
            <p:cNvSpPr/>
            <p:nvPr/>
          </p:nvSpPr>
          <p:spPr>
            <a:xfrm>
              <a:off x="1245704" y="3669074"/>
              <a:ext cx="202376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dirty="0">
                  <a:solidFill>
                    <a:schemeClr val="bg1"/>
                  </a:solidFill>
                </a:rPr>
                <a:t>Dijital vatandaşlığı </a:t>
              </a:r>
              <a:r>
                <a:rPr lang="tr-TR" sz="2400" dirty="0">
                  <a:solidFill>
                    <a:schemeClr val="bg1"/>
                  </a:solidFill>
                </a:rPr>
                <a:t>kavramak ve uygulamak,</a:t>
              </a:r>
            </a:p>
            <a:p>
              <a:endParaRPr lang="tr-TR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E2BA53A-FC33-1F40-A119-E662F50287C7}"/>
                </a:ext>
              </a:extLst>
            </p:cNvPr>
            <p:cNvSpPr/>
            <p:nvPr/>
          </p:nvSpPr>
          <p:spPr>
            <a:xfrm>
              <a:off x="3882887" y="3669074"/>
              <a:ext cx="23853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Dijital dünyanın </a:t>
              </a:r>
              <a:r>
                <a:rPr lang="tr-TR" sz="2400" b="1" dirty="0">
                  <a:solidFill>
                    <a:schemeClr val="bg1"/>
                  </a:solidFill>
                </a:rPr>
                <a:t>sorumluluklarını</a:t>
              </a:r>
              <a:r>
                <a:rPr lang="tr-TR" sz="2400" dirty="0">
                  <a:solidFill>
                    <a:schemeClr val="bg1"/>
                  </a:solidFill>
                </a:rPr>
                <a:t> fark etmek,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4DB4A11-44ED-CA4A-895D-314FF2E3EB28}"/>
                </a:ext>
              </a:extLst>
            </p:cNvPr>
            <p:cNvSpPr/>
            <p:nvPr/>
          </p:nvSpPr>
          <p:spPr>
            <a:xfrm>
              <a:off x="6705600" y="3669074"/>
              <a:ext cx="20237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Dijital </a:t>
              </a:r>
              <a:r>
                <a:rPr lang="tr-TR" sz="2400" b="1" dirty="0">
                  <a:solidFill>
                    <a:schemeClr val="bg1"/>
                  </a:solidFill>
                </a:rPr>
                <a:t>okuryazar</a:t>
              </a:r>
              <a:r>
                <a:rPr lang="tr-TR" sz="2400" dirty="0">
                  <a:solidFill>
                    <a:schemeClr val="bg1"/>
                  </a:solidFill>
                </a:rPr>
                <a:t> olabilmek,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717B281-B2DF-3C44-B53B-0ED72B7EF318}"/>
                </a:ext>
              </a:extLst>
            </p:cNvPr>
            <p:cNvSpPr/>
            <p:nvPr/>
          </p:nvSpPr>
          <p:spPr>
            <a:xfrm>
              <a:off x="9435548" y="3669074"/>
              <a:ext cx="202376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400" b="1" dirty="0">
                  <a:solidFill>
                    <a:schemeClr val="bg1"/>
                  </a:solidFill>
                </a:rPr>
                <a:t>Siber zorbalığın </a:t>
              </a:r>
              <a:r>
                <a:rPr lang="tr-TR" sz="2400" dirty="0">
                  <a:solidFill>
                    <a:schemeClr val="bg1"/>
                  </a:solidFill>
                </a:rPr>
                <a:t>farkında olmak.</a:t>
              </a:r>
            </a:p>
          </p:txBody>
        </p:sp>
      </p:grp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4D94C466-08F0-4B43-995C-DBCD775EEFAB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Metin kutusu 9">
            <a:extLst>
              <a:ext uri="{FF2B5EF4-FFF2-40B4-BE49-F238E27FC236}">
                <a16:creationId xmlns:a16="http://schemas.microsoft.com/office/drawing/2014/main" xmlns="" id="{42874EC3-7561-CE40-8AC4-408117AA9035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Doğru Kullanma Kılavuzu</a:t>
            </a:r>
          </a:p>
        </p:txBody>
      </p:sp>
    </p:spTree>
    <p:extLst>
      <p:ext uri="{BB962C8B-B14F-4D97-AF65-F5344CB8AC3E}">
        <p14:creationId xmlns:p14="http://schemas.microsoft.com/office/powerpoint/2010/main" val="19711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1" grpId="0"/>
      <p:bldP spid="18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966D18-3036-864A-A225-847BDDF8F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278" y="1952884"/>
            <a:ext cx="4806644" cy="447854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Vatandaş Olabiliriz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0F52EDB1-57F9-C448-B898-F1C4DEA229A5}"/>
              </a:ext>
            </a:extLst>
          </p:cNvPr>
          <p:cNvSpPr txBox="1">
            <a:spLocks/>
          </p:cNvSpPr>
          <p:nvPr/>
        </p:nvSpPr>
        <p:spPr>
          <a:xfrm>
            <a:off x="641938" y="1939632"/>
            <a:ext cx="3049158" cy="190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b="1" i="1" dirty="0">
                <a:solidFill>
                  <a:schemeClr val="accent6">
                    <a:lumMod val="75000"/>
                  </a:schemeClr>
                </a:solidFill>
              </a:rPr>
              <a:t>Dijital vatandaşlık</a:t>
            </a:r>
            <a:r>
              <a:rPr lang="tr-TR" sz="2000" dirty="0">
                <a:solidFill>
                  <a:schemeClr val="accent6">
                    <a:lumMod val="75000"/>
                  </a:schemeClr>
                </a:solidFill>
              </a:rPr>
              <a:t>, çevrimiçi dünyada nasıl bir tavır içinde olmamız gerektiğini </a:t>
            </a:r>
            <a:r>
              <a:rPr lang="tr-TR" sz="2000">
                <a:solidFill>
                  <a:schemeClr val="accent6">
                    <a:lumMod val="75000"/>
                  </a:schemeClr>
                </a:solidFill>
              </a:rPr>
              <a:t>tanımlayan kavramdır. </a:t>
            </a:r>
            <a:endParaRPr lang="tr-T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4D6AD4A1-93B5-BB4C-B085-173FE3B0729D}"/>
              </a:ext>
            </a:extLst>
          </p:cNvPr>
          <p:cNvSpPr txBox="1">
            <a:spLocks/>
          </p:cNvSpPr>
          <p:nvPr/>
        </p:nvSpPr>
        <p:spPr>
          <a:xfrm>
            <a:off x="8746435" y="1846867"/>
            <a:ext cx="3049158" cy="19089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b="1" i="1" dirty="0">
                <a:solidFill>
                  <a:schemeClr val="accent2">
                    <a:lumMod val="75000"/>
                  </a:schemeClr>
                </a:solidFill>
              </a:rPr>
              <a:t>Dijital vatandaş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, internette ve sosyal medya platformlarında nasıl davranacağını, iletişim kuracağını bilir ve tüm dünya ile bağlantıda olur. 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xmlns="" id="{3DC84244-EB48-EC4B-9056-098CA8058AB0}"/>
              </a:ext>
            </a:extLst>
          </p:cNvPr>
          <p:cNvSpPr txBox="1">
            <a:spLocks/>
          </p:cNvSpPr>
          <p:nvPr/>
        </p:nvSpPr>
        <p:spPr>
          <a:xfrm>
            <a:off x="1469832" y="4270285"/>
            <a:ext cx="3049158" cy="12161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Çevrimiçi ortamda sorumlu ve uygun davranmak için </a:t>
            </a:r>
            <a:r>
              <a:rPr lang="tr-TR" sz="2000" b="1" i="1" dirty="0">
                <a:solidFill>
                  <a:schemeClr val="accent6">
                    <a:lumMod val="50000"/>
                  </a:schemeClr>
                </a:solidFill>
              </a:rPr>
              <a:t>dijital vatandaş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olmamız çok önemlidir.</a:t>
            </a:r>
          </a:p>
        </p:txBody>
      </p:sp>
    </p:spTree>
    <p:extLst>
      <p:ext uri="{BB962C8B-B14F-4D97-AF65-F5344CB8AC3E}">
        <p14:creationId xmlns:p14="http://schemas.microsoft.com/office/powerpoint/2010/main" val="36827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F36FBB-9B88-2B4C-9CC7-EC604D38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170" y="1222093"/>
            <a:ext cx="4455659" cy="426770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Vatandaş Olabiliriz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4DB8CFD-053C-774E-AFC9-62E1A9E761DB}"/>
              </a:ext>
            </a:extLst>
          </p:cNvPr>
          <p:cNvSpPr/>
          <p:nvPr/>
        </p:nvSpPr>
        <p:spPr>
          <a:xfrm>
            <a:off x="8507358" y="3682790"/>
            <a:ext cx="29883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Çevrimiçi ortamlarda davranışlarımızın, sorumlu bir şekilde nasıl uygulanacağı ile ilgili farkındalık sahibi olmamız gerekmektedir.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90E4178-90FA-C64E-A865-09687303E0F6}"/>
              </a:ext>
            </a:extLst>
          </p:cNvPr>
          <p:cNvSpPr/>
          <p:nvPr/>
        </p:nvSpPr>
        <p:spPr>
          <a:xfrm>
            <a:off x="462987" y="2413337"/>
            <a:ext cx="33560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Çevrimiçi ortamlarda da sorumluluklarımız olduğunu hatırlamalıyız. Gerçek dünyada olduğu gibi çevrimiçi ortamlarda da başkalarının haklarına saygılı davranmamız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4187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1139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Dünyada Sorumlu Davranabiliriz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1C540717-2FAB-214B-9C26-ACD61E98DBC1}"/>
              </a:ext>
            </a:extLst>
          </p:cNvPr>
          <p:cNvSpPr txBox="1">
            <a:spLocks/>
          </p:cNvSpPr>
          <p:nvPr/>
        </p:nvSpPr>
        <p:spPr>
          <a:xfrm>
            <a:off x="4019890" y="1785589"/>
            <a:ext cx="7736036" cy="3780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Dijital ortamlarda yazışarak iletişim kurarken mesajın istediğin gibi anlaşılmayabilir, iletişim tonuna dikkat etmelisin.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Yazışma dilinde gereksiz büyük harf kullanmak, karşımızdaki insanların onlara bağırdığımızı düşünmesine sebep olabilir.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Herhangi bir platformda görüş bildirirken tıpkı gerçek hayatta olduğu gibi saygılı ve nazik olmalısın.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tr-TR" sz="2300" dirty="0"/>
              <a:t>Bir paylaşımı okuduktan sonra rahatsız olduğunu hissediyorsan hemen tepki vermemelisin. Anlık olumsuz tepkiler hiç istemeyeceğin sonuçlar doğurabilir.</a:t>
            </a:r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  <a:p>
            <a:pPr marL="0" indent="0">
              <a:spcBef>
                <a:spcPts val="1600"/>
              </a:spcBef>
              <a:buNone/>
            </a:pPr>
            <a:endParaRPr lang="tr-TR" sz="2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F23FC-713A-F14D-8358-F5B9E187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0" y="1900261"/>
            <a:ext cx="3663240" cy="395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130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Dünyada Sorumlu Davranabiliriz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1C540717-2FAB-214B-9C26-ACD61E98DBC1}"/>
              </a:ext>
            </a:extLst>
          </p:cNvPr>
          <p:cNvSpPr txBox="1">
            <a:spLocks/>
          </p:cNvSpPr>
          <p:nvPr/>
        </p:nvSpPr>
        <p:spPr>
          <a:xfrm>
            <a:off x="356650" y="1813839"/>
            <a:ext cx="7540979" cy="3780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İnternetteki bir bilginin herkese açık olması onu izinsiz kullanabileceğimizi göstermez. Bilgi hırsızlığından kaçınmak için aldığın her bilginin kaynağını belirtmelisin. 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Dijital ortamlarda farklı fikirdeki insanlarla karşılaşsan da tartışmalarda üslubuna dikkat etmeli, öfkeli ve saygısız ifadeler kullanmamalısın.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Dijital araçları kullanırken başkalarına zarar vermekten de özenle kaçınmalısın.</a:t>
            </a:r>
          </a:p>
          <a:p>
            <a:pPr marL="0" indent="0" algn="r">
              <a:spcBef>
                <a:spcPts val="1600"/>
              </a:spcBef>
              <a:buNone/>
            </a:pPr>
            <a:r>
              <a:rPr lang="tr-TR" sz="2200" dirty="0"/>
              <a:t>Gerçek hayatta yapmayacağın hiçbir şeyi, internetteyken de yapmamalısın.</a:t>
            </a:r>
          </a:p>
          <a:p>
            <a:pPr marL="0" indent="0" algn="r">
              <a:spcBef>
                <a:spcPts val="1600"/>
              </a:spcBef>
              <a:buNone/>
            </a:pPr>
            <a:endParaRPr lang="tr-TR" sz="2200" dirty="0"/>
          </a:p>
          <a:p>
            <a:pPr marL="0" indent="0" algn="r">
              <a:spcBef>
                <a:spcPts val="1600"/>
              </a:spcBef>
              <a:buNone/>
            </a:pPr>
            <a:endParaRPr lang="tr-TR" sz="2200" dirty="0">
              <a:solidFill>
                <a:srgbClr val="FF0000"/>
              </a:solidFill>
            </a:endParaRPr>
          </a:p>
          <a:p>
            <a:pPr marL="0" indent="0" algn="r">
              <a:spcBef>
                <a:spcPts val="1600"/>
              </a:spcBef>
              <a:buNone/>
            </a:pPr>
            <a:endParaRPr lang="tr-TR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B4840A-CD91-D143-A31E-F65F11AB5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97629" y="2129205"/>
            <a:ext cx="4031439" cy="36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44DEC9-7465-2345-827A-F811EBBE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777" y="1539927"/>
            <a:ext cx="5263934" cy="477740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0" y="24372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1" y="200444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Okuryazar Olmak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56651" y="1385415"/>
            <a:ext cx="56035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Çevrimiçi ortamlarda, kontrolün sende olmasını sağlamak için </a:t>
            </a:r>
            <a:r>
              <a:rPr lang="tr-TR" sz="2400" b="1" i="1" dirty="0"/>
              <a:t>dijital okuryazar </a:t>
            </a:r>
            <a:r>
              <a:rPr lang="tr-TR" sz="2400" dirty="0"/>
              <a:t>olmak önemlidir.</a:t>
            </a:r>
            <a:endParaRPr lang="tr-T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b="1" dirty="0"/>
          </a:p>
          <a:p>
            <a:r>
              <a:rPr lang="tr-TR" sz="2400" b="1" i="1" dirty="0"/>
              <a:t>Dijital okuryazar </a:t>
            </a:r>
            <a:r>
              <a:rPr lang="tr-TR" sz="2400" dirty="0"/>
              <a:t>olmak: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Çevrimiçi dünyadaki uygulamaları bilmek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Doğru şekilde kullanmak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Karşılaşılan bilgileri eleştirel şekilde analiz ederek yorumlayabilmek 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400" dirty="0"/>
              <a:t>Dijital ortamlarda uygun içerikler oluşturabilmektir.</a:t>
            </a:r>
          </a:p>
        </p:txBody>
      </p:sp>
    </p:spTree>
    <p:extLst>
      <p:ext uri="{BB962C8B-B14F-4D97-AF65-F5344CB8AC3E}">
        <p14:creationId xmlns:p14="http://schemas.microsoft.com/office/powerpoint/2010/main" val="36181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E24339-9C53-F449-B554-BACEF320EF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27"/>
          <a:stretch/>
        </p:blipFill>
        <p:spPr>
          <a:xfrm>
            <a:off x="5341027" y="892117"/>
            <a:ext cx="5560010" cy="5965883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478860" y="1738047"/>
            <a:ext cx="4627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Bilindiği gibi internet, içerisine herhangi bir denetimden geçmeden herkesin içerik ekleyebildiği bir ortamdır. Bu nedenle karşımıza çıkan içeriklerin ve bilgi kaynaklarının güvenilirliğini sorgulayarak doğru bilgiye ulaşmamız gerekir.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73BC01B1-91CA-6041-A8FE-68BF74D2E27F}"/>
              </a:ext>
            </a:extLst>
          </p:cNvPr>
          <p:cNvSpPr>
            <a:spLocks/>
          </p:cNvSpPr>
          <p:nvPr/>
        </p:nvSpPr>
        <p:spPr bwMode="auto">
          <a:xfrm flipH="1">
            <a:off x="0" y="24372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3">
            <a:extLst>
              <a:ext uri="{FF2B5EF4-FFF2-40B4-BE49-F238E27FC236}">
                <a16:creationId xmlns:a16="http://schemas.microsoft.com/office/drawing/2014/main" xmlns="" id="{9520419D-E1EB-AF45-9C3E-E5C080469129}"/>
              </a:ext>
            </a:extLst>
          </p:cNvPr>
          <p:cNvSpPr txBox="1"/>
          <p:nvPr/>
        </p:nvSpPr>
        <p:spPr>
          <a:xfrm>
            <a:off x="356651" y="200444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Okuryazar Olabiliriz</a:t>
            </a:r>
          </a:p>
        </p:txBody>
      </p:sp>
    </p:spTree>
    <p:extLst>
      <p:ext uri="{BB962C8B-B14F-4D97-AF65-F5344CB8AC3E}">
        <p14:creationId xmlns:p14="http://schemas.microsoft.com/office/powerpoint/2010/main" val="15809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0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Doğru Bilgiye Nasıl Ulaşırız?</a:t>
            </a:r>
            <a:endParaRPr lang="tr-TR" sz="4400" dirty="0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xmlns="" id="{717AB9F0-6144-B249-9127-88A637AFEB70}"/>
              </a:ext>
            </a:extLst>
          </p:cNvPr>
          <p:cNvSpPr txBox="1">
            <a:spLocks/>
          </p:cNvSpPr>
          <p:nvPr/>
        </p:nvSpPr>
        <p:spPr>
          <a:xfrm>
            <a:off x="356650" y="1405974"/>
            <a:ext cx="3415432" cy="5214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/>
              <a:t>Bir haber ile karşılaştığımızda: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066ABF2-6877-BF4B-9B65-48ED53072011}"/>
              </a:ext>
            </a:extLst>
          </p:cNvPr>
          <p:cNvGrpSpPr/>
          <p:nvPr/>
        </p:nvGrpSpPr>
        <p:grpSpPr>
          <a:xfrm>
            <a:off x="312777" y="1682638"/>
            <a:ext cx="11710390" cy="5175083"/>
            <a:chOff x="312777" y="1682638"/>
            <a:chExt cx="11710390" cy="5175083"/>
          </a:xfrm>
        </p:grpSpPr>
        <p:sp>
          <p:nvSpPr>
            <p:cNvPr id="8" name="object 2">
              <a:extLst>
                <a:ext uri="{FF2B5EF4-FFF2-40B4-BE49-F238E27FC236}">
                  <a16:creationId xmlns:a16="http://schemas.microsoft.com/office/drawing/2014/main" xmlns="" id="{DC40D72A-DA18-0349-A06B-7D14023E88BA}"/>
                </a:ext>
              </a:extLst>
            </p:cNvPr>
            <p:cNvSpPr/>
            <p:nvPr/>
          </p:nvSpPr>
          <p:spPr>
            <a:xfrm>
              <a:off x="10179412" y="6238631"/>
              <a:ext cx="6161" cy="41202"/>
            </a:xfrm>
            <a:custGeom>
              <a:avLst/>
              <a:gdLst/>
              <a:ahLst/>
              <a:cxnLst/>
              <a:rect l="l" t="t" r="r" b="b"/>
              <a:pathLst>
                <a:path w="10159" h="67945">
                  <a:moveTo>
                    <a:pt x="0" y="0"/>
                  </a:moveTo>
                  <a:lnTo>
                    <a:pt x="10010" y="67798"/>
                  </a:lnTo>
                </a:path>
              </a:pathLst>
            </a:custGeom>
            <a:solidFill>
              <a:srgbClr val="D2DAD9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2" name="object 3">
              <a:extLst>
                <a:ext uri="{FF2B5EF4-FFF2-40B4-BE49-F238E27FC236}">
                  <a16:creationId xmlns:a16="http://schemas.microsoft.com/office/drawing/2014/main" xmlns="" id="{8BB0000F-1DE0-054B-AF47-187A4A1D5C2F}"/>
                </a:ext>
              </a:extLst>
            </p:cNvPr>
            <p:cNvGrpSpPr/>
            <p:nvPr/>
          </p:nvGrpSpPr>
          <p:grpSpPr>
            <a:xfrm>
              <a:off x="9539201" y="6243529"/>
              <a:ext cx="6546" cy="60840"/>
              <a:chOff x="15730143" y="10296042"/>
              <a:chExt cx="10795" cy="100330"/>
            </a:xfrm>
          </p:grpSpPr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xmlns="" id="{7852C733-6464-7F41-9C50-DB72BD52825B}"/>
                  </a:ext>
                </a:extLst>
              </p:cNvPr>
              <p:cNvSpPr/>
              <p:nvPr/>
            </p:nvSpPr>
            <p:spPr>
              <a:xfrm>
                <a:off x="15730143" y="10304171"/>
                <a:ext cx="1016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92709">
                    <a:moveTo>
                      <a:pt x="9643" y="0"/>
                    </a:moveTo>
                    <a:lnTo>
                      <a:pt x="0" y="92133"/>
                    </a:lnTo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5" name="object 5">
                <a:extLst>
                  <a:ext uri="{FF2B5EF4-FFF2-40B4-BE49-F238E27FC236}">
                    <a16:creationId xmlns:a16="http://schemas.microsoft.com/office/drawing/2014/main" xmlns="" id="{BAAA580C-48E2-D643-96A9-4604038C45F6}"/>
                  </a:ext>
                </a:extLst>
              </p:cNvPr>
              <p:cNvSpPr/>
              <p:nvPr/>
            </p:nvSpPr>
            <p:spPr>
              <a:xfrm>
                <a:off x="15739010" y="10296042"/>
                <a:ext cx="1905" cy="16510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6509">
                    <a:moveTo>
                      <a:pt x="0" y="0"/>
                    </a:moveTo>
                    <a:lnTo>
                      <a:pt x="1528" y="16229"/>
                    </a:lnTo>
                  </a:path>
                </a:pathLst>
              </a:custGeom>
              <a:solidFill>
                <a:srgbClr val="A9C2C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xmlns="" id="{5E95BB02-3FC9-CC47-83EB-5505BDF3CEC3}"/>
                </a:ext>
              </a:extLst>
            </p:cNvPr>
            <p:cNvSpPr/>
            <p:nvPr/>
          </p:nvSpPr>
          <p:spPr>
            <a:xfrm>
              <a:off x="9270704" y="2660729"/>
              <a:ext cx="983070" cy="1392779"/>
            </a:xfrm>
            <a:custGeom>
              <a:avLst/>
              <a:gdLst/>
              <a:ahLst/>
              <a:cxnLst/>
              <a:rect l="l" t="t" r="r" b="b"/>
              <a:pathLst>
                <a:path w="1621155" h="2296795">
                  <a:moveTo>
                    <a:pt x="1492698" y="0"/>
                  </a:moveTo>
                  <a:lnTo>
                    <a:pt x="270640" y="52741"/>
                  </a:lnTo>
                  <a:lnTo>
                    <a:pt x="271258" y="102412"/>
                  </a:lnTo>
                  <a:lnTo>
                    <a:pt x="272277" y="229239"/>
                  </a:lnTo>
                  <a:lnTo>
                    <a:pt x="272443" y="399941"/>
                  </a:lnTo>
                  <a:lnTo>
                    <a:pt x="270504" y="581238"/>
                  </a:lnTo>
                  <a:lnTo>
                    <a:pt x="263716" y="728398"/>
                  </a:lnTo>
                  <a:lnTo>
                    <a:pt x="233275" y="881043"/>
                  </a:lnTo>
                  <a:lnTo>
                    <a:pt x="153823" y="1132407"/>
                  </a:lnTo>
                  <a:lnTo>
                    <a:pt x="0" y="1575721"/>
                  </a:lnTo>
                  <a:lnTo>
                    <a:pt x="23626" y="1581055"/>
                  </a:lnTo>
                  <a:lnTo>
                    <a:pt x="97633" y="1622627"/>
                  </a:lnTo>
                  <a:lnTo>
                    <a:pt x="226710" y="1738790"/>
                  </a:lnTo>
                  <a:lnTo>
                    <a:pt x="415547" y="1967898"/>
                  </a:lnTo>
                  <a:lnTo>
                    <a:pt x="595624" y="2195487"/>
                  </a:lnTo>
                  <a:lnTo>
                    <a:pt x="754755" y="2296746"/>
                  </a:lnTo>
                  <a:lnTo>
                    <a:pt x="982137" y="2294532"/>
                  </a:lnTo>
                  <a:lnTo>
                    <a:pt x="1366963" y="2211702"/>
                  </a:lnTo>
                  <a:lnTo>
                    <a:pt x="1383025" y="2133641"/>
                  </a:lnTo>
                  <a:lnTo>
                    <a:pt x="1394586" y="2084611"/>
                  </a:lnTo>
                  <a:lnTo>
                    <a:pt x="1408825" y="2036386"/>
                  </a:lnTo>
                  <a:lnTo>
                    <a:pt x="1425588" y="1988969"/>
                  </a:lnTo>
                  <a:lnTo>
                    <a:pt x="1444722" y="1942362"/>
                  </a:lnTo>
                  <a:lnTo>
                    <a:pt x="1466075" y="1896566"/>
                  </a:lnTo>
                  <a:lnTo>
                    <a:pt x="1489492" y="1851583"/>
                  </a:lnTo>
                  <a:lnTo>
                    <a:pt x="1514821" y="1807414"/>
                  </a:lnTo>
                  <a:lnTo>
                    <a:pt x="1541908" y="1764062"/>
                  </a:lnTo>
                  <a:lnTo>
                    <a:pt x="1570601" y="1721528"/>
                  </a:lnTo>
                  <a:lnTo>
                    <a:pt x="1591034" y="1691789"/>
                  </a:lnTo>
                  <a:lnTo>
                    <a:pt x="1603079" y="1670951"/>
                  </a:lnTo>
                  <a:lnTo>
                    <a:pt x="1611444" y="1649183"/>
                  </a:lnTo>
                  <a:lnTo>
                    <a:pt x="1620840" y="1616652"/>
                  </a:lnTo>
                  <a:lnTo>
                    <a:pt x="1550798" y="1367070"/>
                  </a:lnTo>
                  <a:lnTo>
                    <a:pt x="1514103" y="1115475"/>
                  </a:lnTo>
                  <a:lnTo>
                    <a:pt x="1498740" y="710305"/>
                  </a:lnTo>
                  <a:lnTo>
                    <a:pt x="1492698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7" name="object 7">
              <a:extLst>
                <a:ext uri="{FF2B5EF4-FFF2-40B4-BE49-F238E27FC236}">
                  <a16:creationId xmlns:a16="http://schemas.microsoft.com/office/drawing/2014/main" xmlns="" id="{061DEAC9-915A-9C41-8014-504474855796}"/>
                </a:ext>
              </a:extLst>
            </p:cNvPr>
            <p:cNvGrpSpPr/>
            <p:nvPr/>
          </p:nvGrpSpPr>
          <p:grpSpPr>
            <a:xfrm>
              <a:off x="8837486" y="1682638"/>
              <a:ext cx="1534867" cy="2696607"/>
              <a:chOff x="14572963" y="2774794"/>
              <a:chExt cx="2531110" cy="4446905"/>
            </a:xfrm>
          </p:grpSpPr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xmlns="" id="{EE5AC399-940B-3D45-96E1-07B8B68C3D57}"/>
                  </a:ext>
                </a:extLst>
              </p:cNvPr>
              <p:cNvSpPr/>
              <p:nvPr/>
            </p:nvSpPr>
            <p:spPr>
              <a:xfrm>
                <a:off x="14572963" y="3534965"/>
                <a:ext cx="648335" cy="1313180"/>
              </a:xfrm>
              <a:custGeom>
                <a:avLst/>
                <a:gdLst/>
                <a:ahLst/>
                <a:cxnLst/>
                <a:rect l="l" t="t" r="r" b="b"/>
                <a:pathLst>
                  <a:path w="648334" h="1313179">
                    <a:moveTo>
                      <a:pt x="97641" y="0"/>
                    </a:moveTo>
                    <a:lnTo>
                      <a:pt x="82333" y="24840"/>
                    </a:lnTo>
                    <a:lnTo>
                      <a:pt x="67059" y="58818"/>
                    </a:lnTo>
                    <a:lnTo>
                      <a:pt x="42666" y="125064"/>
                    </a:lnTo>
                    <a:lnTo>
                      <a:pt x="0" y="246704"/>
                    </a:lnTo>
                    <a:lnTo>
                      <a:pt x="191041" y="626368"/>
                    </a:lnTo>
                    <a:lnTo>
                      <a:pt x="350125" y="1276149"/>
                    </a:lnTo>
                    <a:lnTo>
                      <a:pt x="647739" y="1313017"/>
                    </a:lnTo>
                    <a:lnTo>
                      <a:pt x="391349" y="608861"/>
                    </a:lnTo>
                    <a:lnTo>
                      <a:pt x="421548" y="579207"/>
                    </a:lnTo>
                    <a:lnTo>
                      <a:pt x="427177" y="538869"/>
                    </a:lnTo>
                    <a:lnTo>
                      <a:pt x="416575" y="492461"/>
                    </a:lnTo>
                    <a:lnTo>
                      <a:pt x="398086" y="444594"/>
                    </a:lnTo>
                    <a:lnTo>
                      <a:pt x="380051" y="399883"/>
                    </a:lnTo>
                    <a:lnTo>
                      <a:pt x="373396" y="351297"/>
                    </a:lnTo>
                    <a:lnTo>
                      <a:pt x="382079" y="309828"/>
                    </a:lnTo>
                    <a:lnTo>
                      <a:pt x="392723" y="275921"/>
                    </a:lnTo>
                    <a:lnTo>
                      <a:pt x="391946" y="250023"/>
                    </a:lnTo>
                    <a:lnTo>
                      <a:pt x="383079" y="233460"/>
                    </a:lnTo>
                    <a:lnTo>
                      <a:pt x="375750" y="226279"/>
                    </a:lnTo>
                    <a:lnTo>
                      <a:pt x="366021" y="226989"/>
                    </a:lnTo>
                    <a:lnTo>
                      <a:pt x="349957" y="234097"/>
                    </a:lnTo>
                    <a:lnTo>
                      <a:pt x="351561" y="221767"/>
                    </a:lnTo>
                    <a:lnTo>
                      <a:pt x="353114" y="194526"/>
                    </a:lnTo>
                    <a:lnTo>
                      <a:pt x="349728" y="167001"/>
                    </a:lnTo>
                    <a:lnTo>
                      <a:pt x="336513" y="153817"/>
                    </a:lnTo>
                    <a:lnTo>
                      <a:pt x="320598" y="153517"/>
                    </a:lnTo>
                    <a:lnTo>
                      <a:pt x="307944" y="157115"/>
                    </a:lnTo>
                    <a:lnTo>
                      <a:pt x="291940" y="167938"/>
                    </a:lnTo>
                    <a:lnTo>
                      <a:pt x="265970" y="189313"/>
                    </a:lnTo>
                    <a:lnTo>
                      <a:pt x="272070" y="177303"/>
                    </a:lnTo>
                    <a:lnTo>
                      <a:pt x="285569" y="149492"/>
                    </a:lnTo>
                    <a:lnTo>
                      <a:pt x="299269" y="118211"/>
                    </a:lnTo>
                    <a:lnTo>
                      <a:pt x="305969" y="95787"/>
                    </a:lnTo>
                    <a:lnTo>
                      <a:pt x="296301" y="82667"/>
                    </a:lnTo>
                    <a:lnTo>
                      <a:pt x="270783" y="76739"/>
                    </a:lnTo>
                    <a:lnTo>
                      <a:pt x="237030" y="86524"/>
                    </a:lnTo>
                    <a:lnTo>
                      <a:pt x="202653" y="120540"/>
                    </a:lnTo>
                    <a:lnTo>
                      <a:pt x="177326" y="159704"/>
                    </a:lnTo>
                    <a:lnTo>
                      <a:pt x="145925" y="223009"/>
                    </a:lnTo>
                    <a:lnTo>
                      <a:pt x="125357" y="276368"/>
                    </a:lnTo>
                    <a:lnTo>
                      <a:pt x="106289" y="238463"/>
                    </a:lnTo>
                    <a:lnTo>
                      <a:pt x="108384" y="195957"/>
                    </a:lnTo>
                    <a:lnTo>
                      <a:pt x="111153" y="105241"/>
                    </a:lnTo>
                    <a:lnTo>
                      <a:pt x="109329" y="21520"/>
                    </a:lnTo>
                    <a:lnTo>
                      <a:pt x="97641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3D1BD23E-409B-C049-8155-6ACBE66D8160}"/>
                  </a:ext>
                </a:extLst>
              </p:cNvPr>
              <p:cNvSpPr/>
              <p:nvPr/>
            </p:nvSpPr>
            <p:spPr>
              <a:xfrm>
                <a:off x="14657920" y="4027486"/>
                <a:ext cx="1105535" cy="1760220"/>
              </a:xfrm>
              <a:custGeom>
                <a:avLst/>
                <a:gdLst/>
                <a:ahLst/>
                <a:cxnLst/>
                <a:rect l="l" t="t" r="r" b="b"/>
                <a:pathLst>
                  <a:path w="1105534" h="1760220">
                    <a:moveTo>
                      <a:pt x="1104919" y="0"/>
                    </a:moveTo>
                    <a:lnTo>
                      <a:pt x="904069" y="49755"/>
                    </a:lnTo>
                    <a:lnTo>
                      <a:pt x="784744" y="126047"/>
                    </a:lnTo>
                    <a:lnTo>
                      <a:pt x="699806" y="282612"/>
                    </a:lnTo>
                    <a:lnTo>
                      <a:pt x="602117" y="573186"/>
                    </a:lnTo>
                    <a:lnTo>
                      <a:pt x="518528" y="191166"/>
                    </a:lnTo>
                    <a:lnTo>
                      <a:pt x="0" y="320000"/>
                    </a:lnTo>
                    <a:lnTo>
                      <a:pt x="129104" y="970591"/>
                    </a:lnTo>
                    <a:lnTo>
                      <a:pt x="234600" y="1320928"/>
                    </a:lnTo>
                    <a:lnTo>
                      <a:pt x="372702" y="1491137"/>
                    </a:lnTo>
                    <a:lnTo>
                      <a:pt x="599625" y="1601343"/>
                    </a:lnTo>
                    <a:lnTo>
                      <a:pt x="898763" y="1759839"/>
                    </a:lnTo>
                    <a:lnTo>
                      <a:pt x="1051110" y="1645864"/>
                    </a:lnTo>
                    <a:lnTo>
                      <a:pt x="1104038" y="1109293"/>
                    </a:lnTo>
                    <a:lnTo>
                      <a:pt x="1104919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xmlns="" id="{0F289B0C-810D-E346-8B5F-B4FA955B2902}"/>
                  </a:ext>
                </a:extLst>
              </p:cNvPr>
              <p:cNvSpPr/>
              <p:nvPr/>
            </p:nvSpPr>
            <p:spPr>
              <a:xfrm>
                <a:off x="15641696" y="2828404"/>
                <a:ext cx="859155" cy="1136650"/>
              </a:xfrm>
              <a:custGeom>
                <a:avLst/>
                <a:gdLst/>
                <a:ahLst/>
                <a:cxnLst/>
                <a:rect l="l" t="t" r="r" b="b"/>
                <a:pathLst>
                  <a:path w="859155" h="1136650">
                    <a:moveTo>
                      <a:pt x="472836" y="0"/>
                    </a:moveTo>
                    <a:lnTo>
                      <a:pt x="429634" y="1820"/>
                    </a:lnTo>
                    <a:lnTo>
                      <a:pt x="387124" y="8561"/>
                    </a:lnTo>
                    <a:lnTo>
                      <a:pt x="345586" y="19996"/>
                    </a:lnTo>
                    <a:lnTo>
                      <a:pt x="305302" y="35899"/>
                    </a:lnTo>
                    <a:lnTo>
                      <a:pt x="266553" y="56047"/>
                    </a:lnTo>
                    <a:lnTo>
                      <a:pt x="229618" y="80212"/>
                    </a:lnTo>
                    <a:lnTo>
                      <a:pt x="194779" y="108171"/>
                    </a:lnTo>
                    <a:lnTo>
                      <a:pt x="162317" y="139697"/>
                    </a:lnTo>
                    <a:lnTo>
                      <a:pt x="132512" y="174565"/>
                    </a:lnTo>
                    <a:lnTo>
                      <a:pt x="105646" y="212550"/>
                    </a:lnTo>
                    <a:lnTo>
                      <a:pt x="81998" y="253427"/>
                    </a:lnTo>
                    <a:lnTo>
                      <a:pt x="61851" y="296971"/>
                    </a:lnTo>
                    <a:lnTo>
                      <a:pt x="45484" y="342955"/>
                    </a:lnTo>
                    <a:lnTo>
                      <a:pt x="33178" y="391155"/>
                    </a:lnTo>
                    <a:lnTo>
                      <a:pt x="25215" y="441345"/>
                    </a:lnTo>
                    <a:lnTo>
                      <a:pt x="3258" y="638302"/>
                    </a:lnTo>
                    <a:lnTo>
                      <a:pt x="0" y="690675"/>
                    </a:lnTo>
                    <a:lnTo>
                      <a:pt x="1863" y="741853"/>
                    </a:lnTo>
                    <a:lnTo>
                      <a:pt x="8631" y="791481"/>
                    </a:lnTo>
                    <a:lnTo>
                      <a:pt x="20087" y="839203"/>
                    </a:lnTo>
                    <a:lnTo>
                      <a:pt x="36015" y="884661"/>
                    </a:lnTo>
                    <a:lnTo>
                      <a:pt x="56198" y="927499"/>
                    </a:lnTo>
                    <a:lnTo>
                      <a:pt x="80419" y="967361"/>
                    </a:lnTo>
                    <a:lnTo>
                      <a:pt x="108463" y="1003891"/>
                    </a:lnTo>
                    <a:lnTo>
                      <a:pt x="140112" y="1036732"/>
                    </a:lnTo>
                    <a:lnTo>
                      <a:pt x="175150" y="1065528"/>
                    </a:lnTo>
                    <a:lnTo>
                      <a:pt x="213360" y="1089921"/>
                    </a:lnTo>
                    <a:lnTo>
                      <a:pt x="254527" y="1109557"/>
                    </a:lnTo>
                    <a:lnTo>
                      <a:pt x="298432" y="1124078"/>
                    </a:lnTo>
                    <a:lnTo>
                      <a:pt x="342176" y="1132773"/>
                    </a:lnTo>
                    <a:lnTo>
                      <a:pt x="385789" y="1136097"/>
                    </a:lnTo>
                    <a:lnTo>
                      <a:pt x="428990" y="1134276"/>
                    </a:lnTo>
                    <a:lnTo>
                      <a:pt x="471500" y="1127535"/>
                    </a:lnTo>
                    <a:lnTo>
                      <a:pt x="513037" y="1116100"/>
                    </a:lnTo>
                    <a:lnTo>
                      <a:pt x="553320" y="1100197"/>
                    </a:lnTo>
                    <a:lnTo>
                      <a:pt x="592069" y="1080050"/>
                    </a:lnTo>
                    <a:lnTo>
                      <a:pt x="629003" y="1055884"/>
                    </a:lnTo>
                    <a:lnTo>
                      <a:pt x="663841" y="1027925"/>
                    </a:lnTo>
                    <a:lnTo>
                      <a:pt x="696302" y="996399"/>
                    </a:lnTo>
                    <a:lnTo>
                      <a:pt x="726106" y="961531"/>
                    </a:lnTo>
                    <a:lnTo>
                      <a:pt x="752971" y="923546"/>
                    </a:lnTo>
                    <a:lnTo>
                      <a:pt x="776618" y="882669"/>
                    </a:lnTo>
                    <a:lnTo>
                      <a:pt x="796765" y="839125"/>
                    </a:lnTo>
                    <a:lnTo>
                      <a:pt x="813132" y="793141"/>
                    </a:lnTo>
                    <a:lnTo>
                      <a:pt x="825437" y="744941"/>
                    </a:lnTo>
                    <a:lnTo>
                      <a:pt x="833400" y="694751"/>
                    </a:lnTo>
                    <a:lnTo>
                      <a:pt x="855357" y="497794"/>
                    </a:lnTo>
                    <a:lnTo>
                      <a:pt x="858616" y="445423"/>
                    </a:lnTo>
                    <a:lnTo>
                      <a:pt x="856753" y="394246"/>
                    </a:lnTo>
                    <a:lnTo>
                      <a:pt x="849985" y="344619"/>
                    </a:lnTo>
                    <a:lnTo>
                      <a:pt x="838529" y="296898"/>
                    </a:lnTo>
                    <a:lnTo>
                      <a:pt x="822601" y="251440"/>
                    </a:lnTo>
                    <a:lnTo>
                      <a:pt x="802418" y="208601"/>
                    </a:lnTo>
                    <a:lnTo>
                      <a:pt x="778197" y="168738"/>
                    </a:lnTo>
                    <a:lnTo>
                      <a:pt x="750155" y="132208"/>
                    </a:lnTo>
                    <a:lnTo>
                      <a:pt x="718507" y="99366"/>
                    </a:lnTo>
                    <a:lnTo>
                      <a:pt x="683470" y="70570"/>
                    </a:lnTo>
                    <a:lnTo>
                      <a:pt x="645261" y="46175"/>
                    </a:lnTo>
                    <a:lnTo>
                      <a:pt x="604097" y="26539"/>
                    </a:lnTo>
                    <a:lnTo>
                      <a:pt x="560194" y="12018"/>
                    </a:lnTo>
                    <a:lnTo>
                      <a:pt x="516450" y="3324"/>
                    </a:lnTo>
                    <a:lnTo>
                      <a:pt x="472836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xmlns="" id="{1B861BD6-A372-E84D-AFC7-57227531E971}"/>
                  </a:ext>
                </a:extLst>
              </p:cNvPr>
              <p:cNvSpPr/>
              <p:nvPr/>
            </p:nvSpPr>
            <p:spPr>
              <a:xfrm>
                <a:off x="15641650" y="2774803"/>
                <a:ext cx="975994" cy="913130"/>
              </a:xfrm>
              <a:custGeom>
                <a:avLst/>
                <a:gdLst/>
                <a:ahLst/>
                <a:cxnLst/>
                <a:rect l="l" t="t" r="r" b="b"/>
                <a:pathLst>
                  <a:path w="975994" h="913129">
                    <a:moveTo>
                      <a:pt x="975893" y="394754"/>
                    </a:moveTo>
                    <a:lnTo>
                      <a:pt x="971600" y="343319"/>
                    </a:lnTo>
                    <a:lnTo>
                      <a:pt x="961682" y="295935"/>
                    </a:lnTo>
                    <a:lnTo>
                      <a:pt x="946543" y="252501"/>
                    </a:lnTo>
                    <a:lnTo>
                      <a:pt x="926617" y="212928"/>
                    </a:lnTo>
                    <a:lnTo>
                      <a:pt x="902309" y="177088"/>
                    </a:lnTo>
                    <a:lnTo>
                      <a:pt x="874064" y="144907"/>
                    </a:lnTo>
                    <a:lnTo>
                      <a:pt x="842289" y="116243"/>
                    </a:lnTo>
                    <a:lnTo>
                      <a:pt x="807402" y="91008"/>
                    </a:lnTo>
                    <a:lnTo>
                      <a:pt x="769835" y="69113"/>
                    </a:lnTo>
                    <a:lnTo>
                      <a:pt x="730008" y="50419"/>
                    </a:lnTo>
                    <a:lnTo>
                      <a:pt x="688340" y="34848"/>
                    </a:lnTo>
                    <a:lnTo>
                      <a:pt x="645248" y="22288"/>
                    </a:lnTo>
                    <a:lnTo>
                      <a:pt x="601167" y="12623"/>
                    </a:lnTo>
                    <a:lnTo>
                      <a:pt x="556514" y="5753"/>
                    </a:lnTo>
                    <a:lnTo>
                      <a:pt x="511708" y="1587"/>
                    </a:lnTo>
                    <a:lnTo>
                      <a:pt x="467169" y="0"/>
                    </a:lnTo>
                    <a:lnTo>
                      <a:pt x="423329" y="889"/>
                    </a:lnTo>
                    <a:lnTo>
                      <a:pt x="380606" y="4165"/>
                    </a:lnTo>
                    <a:lnTo>
                      <a:pt x="308521" y="15748"/>
                    </a:lnTo>
                    <a:lnTo>
                      <a:pt x="251256" y="32969"/>
                    </a:lnTo>
                    <a:lnTo>
                      <a:pt x="206895" y="54889"/>
                    </a:lnTo>
                    <a:lnTo>
                      <a:pt x="173520" y="80518"/>
                    </a:lnTo>
                    <a:lnTo>
                      <a:pt x="173355" y="80721"/>
                    </a:lnTo>
                    <a:lnTo>
                      <a:pt x="97866" y="121208"/>
                    </a:lnTo>
                    <a:lnTo>
                      <a:pt x="54622" y="158419"/>
                    </a:lnTo>
                    <a:lnTo>
                      <a:pt x="27419" y="213677"/>
                    </a:lnTo>
                    <a:lnTo>
                      <a:pt x="0" y="308317"/>
                    </a:lnTo>
                    <a:lnTo>
                      <a:pt x="11658" y="412546"/>
                    </a:lnTo>
                    <a:lnTo>
                      <a:pt x="80149" y="483984"/>
                    </a:lnTo>
                    <a:lnTo>
                      <a:pt x="156857" y="525081"/>
                    </a:lnTo>
                    <a:lnTo>
                      <a:pt x="193230" y="538238"/>
                    </a:lnTo>
                    <a:lnTo>
                      <a:pt x="192443" y="520280"/>
                    </a:lnTo>
                    <a:lnTo>
                      <a:pt x="229755" y="544652"/>
                    </a:lnTo>
                    <a:lnTo>
                      <a:pt x="208851" y="654481"/>
                    </a:lnTo>
                    <a:lnTo>
                      <a:pt x="211797" y="706945"/>
                    </a:lnTo>
                    <a:lnTo>
                      <a:pt x="247497" y="716267"/>
                    </a:lnTo>
                    <a:lnTo>
                      <a:pt x="324891" y="696722"/>
                    </a:lnTo>
                    <a:lnTo>
                      <a:pt x="341934" y="748461"/>
                    </a:lnTo>
                    <a:lnTo>
                      <a:pt x="406514" y="848258"/>
                    </a:lnTo>
                    <a:lnTo>
                      <a:pt x="538797" y="913003"/>
                    </a:lnTo>
                    <a:lnTo>
                      <a:pt x="758926" y="859536"/>
                    </a:lnTo>
                    <a:lnTo>
                      <a:pt x="805980" y="828789"/>
                    </a:lnTo>
                    <a:lnTo>
                      <a:pt x="845972" y="790333"/>
                    </a:lnTo>
                    <a:lnTo>
                      <a:pt x="879424" y="745972"/>
                    </a:lnTo>
                    <a:lnTo>
                      <a:pt x="906881" y="697522"/>
                    </a:lnTo>
                    <a:lnTo>
                      <a:pt x="928865" y="646760"/>
                    </a:lnTo>
                    <a:lnTo>
                      <a:pt x="945908" y="595503"/>
                    </a:lnTo>
                    <a:lnTo>
                      <a:pt x="958570" y="545553"/>
                    </a:lnTo>
                    <a:lnTo>
                      <a:pt x="967359" y="498703"/>
                    </a:lnTo>
                    <a:lnTo>
                      <a:pt x="972820" y="456755"/>
                    </a:lnTo>
                    <a:lnTo>
                      <a:pt x="975487" y="421500"/>
                    </a:lnTo>
                    <a:lnTo>
                      <a:pt x="975893" y="394754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BA95FF32-3A7E-EA48-8945-4BE4C05FCC2F}"/>
                  </a:ext>
                </a:extLst>
              </p:cNvPr>
              <p:cNvSpPr/>
              <p:nvPr/>
            </p:nvSpPr>
            <p:spPr>
              <a:xfrm>
                <a:off x="15902228" y="3313030"/>
                <a:ext cx="321310" cy="321310"/>
              </a:xfrm>
              <a:custGeom>
                <a:avLst/>
                <a:gdLst/>
                <a:ahLst/>
                <a:cxnLst/>
                <a:rect l="l" t="t" r="r" b="b"/>
                <a:pathLst>
                  <a:path w="321309" h="321310">
                    <a:moveTo>
                      <a:pt x="160644" y="0"/>
                    </a:moveTo>
                    <a:lnTo>
                      <a:pt x="109868" y="8189"/>
                    </a:lnTo>
                    <a:lnTo>
                      <a:pt x="65770" y="30996"/>
                    </a:lnTo>
                    <a:lnTo>
                      <a:pt x="30995" y="65772"/>
                    </a:lnTo>
                    <a:lnTo>
                      <a:pt x="8189" y="109874"/>
                    </a:lnTo>
                    <a:lnTo>
                      <a:pt x="0" y="160654"/>
                    </a:lnTo>
                    <a:lnTo>
                      <a:pt x="8189" y="211435"/>
                    </a:lnTo>
                    <a:lnTo>
                      <a:pt x="30995" y="255536"/>
                    </a:lnTo>
                    <a:lnTo>
                      <a:pt x="65770" y="290313"/>
                    </a:lnTo>
                    <a:lnTo>
                      <a:pt x="109868" y="313119"/>
                    </a:lnTo>
                    <a:lnTo>
                      <a:pt x="160644" y="321309"/>
                    </a:lnTo>
                    <a:lnTo>
                      <a:pt x="211420" y="313119"/>
                    </a:lnTo>
                    <a:lnTo>
                      <a:pt x="255521" y="290313"/>
                    </a:lnTo>
                    <a:lnTo>
                      <a:pt x="290299" y="255536"/>
                    </a:lnTo>
                    <a:lnTo>
                      <a:pt x="313108" y="211435"/>
                    </a:lnTo>
                    <a:lnTo>
                      <a:pt x="321299" y="160654"/>
                    </a:lnTo>
                    <a:lnTo>
                      <a:pt x="313108" y="109874"/>
                    </a:lnTo>
                    <a:lnTo>
                      <a:pt x="290299" y="65772"/>
                    </a:lnTo>
                    <a:lnTo>
                      <a:pt x="255521" y="30996"/>
                    </a:lnTo>
                    <a:lnTo>
                      <a:pt x="211420" y="8189"/>
                    </a:lnTo>
                    <a:lnTo>
                      <a:pt x="160644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xmlns="" id="{E4F13610-D7E1-0649-A4BD-C44B14BCD5D7}"/>
                  </a:ext>
                </a:extLst>
              </p:cNvPr>
              <p:cNvSpPr/>
              <p:nvPr/>
            </p:nvSpPr>
            <p:spPr>
              <a:xfrm>
                <a:off x="15467999" y="3017084"/>
                <a:ext cx="1635760" cy="1758314"/>
              </a:xfrm>
              <a:custGeom>
                <a:avLst/>
                <a:gdLst/>
                <a:ahLst/>
                <a:cxnLst/>
                <a:rect l="l" t="t" r="r" b="b"/>
                <a:pathLst>
                  <a:path w="1635759" h="1758314">
                    <a:moveTo>
                      <a:pt x="856024" y="0"/>
                    </a:moveTo>
                    <a:lnTo>
                      <a:pt x="614017" y="20844"/>
                    </a:lnTo>
                    <a:lnTo>
                      <a:pt x="403017" y="167863"/>
                    </a:lnTo>
                    <a:lnTo>
                      <a:pt x="377392" y="206699"/>
                    </a:lnTo>
                    <a:lnTo>
                      <a:pt x="358965" y="242998"/>
                    </a:lnTo>
                    <a:lnTo>
                      <a:pt x="339987" y="309393"/>
                    </a:lnTo>
                    <a:lnTo>
                      <a:pt x="337580" y="340191"/>
                    </a:lnTo>
                    <a:lnTo>
                      <a:pt x="338655" y="369857"/>
                    </a:lnTo>
                    <a:lnTo>
                      <a:pt x="342284" y="398742"/>
                    </a:lnTo>
                    <a:lnTo>
                      <a:pt x="347539" y="427198"/>
                    </a:lnTo>
                    <a:lnTo>
                      <a:pt x="353490" y="455575"/>
                    </a:lnTo>
                    <a:lnTo>
                      <a:pt x="359210" y="484224"/>
                    </a:lnTo>
                    <a:lnTo>
                      <a:pt x="363768" y="513497"/>
                    </a:lnTo>
                    <a:lnTo>
                      <a:pt x="366238" y="543744"/>
                    </a:lnTo>
                    <a:lnTo>
                      <a:pt x="365690" y="575317"/>
                    </a:lnTo>
                    <a:lnTo>
                      <a:pt x="351825" y="643844"/>
                    </a:lnTo>
                    <a:lnTo>
                      <a:pt x="336652" y="681500"/>
                    </a:lnTo>
                    <a:lnTo>
                      <a:pt x="314745" y="721886"/>
                    </a:lnTo>
                    <a:lnTo>
                      <a:pt x="285178" y="765353"/>
                    </a:lnTo>
                    <a:lnTo>
                      <a:pt x="256299" y="809698"/>
                    </a:lnTo>
                    <a:lnTo>
                      <a:pt x="236983" y="851287"/>
                    </a:lnTo>
                    <a:lnTo>
                      <a:pt x="225565" y="890351"/>
                    </a:lnTo>
                    <a:lnTo>
                      <a:pt x="220381" y="927121"/>
                    </a:lnTo>
                    <a:lnTo>
                      <a:pt x="219766" y="961829"/>
                    </a:lnTo>
                    <a:lnTo>
                      <a:pt x="222057" y="994707"/>
                    </a:lnTo>
                    <a:lnTo>
                      <a:pt x="225588" y="1025984"/>
                    </a:lnTo>
                    <a:lnTo>
                      <a:pt x="228696" y="1055893"/>
                    </a:lnTo>
                    <a:lnTo>
                      <a:pt x="226982" y="1112528"/>
                    </a:lnTo>
                    <a:lnTo>
                      <a:pt x="203600" y="1166464"/>
                    </a:lnTo>
                    <a:lnTo>
                      <a:pt x="145235" y="1219549"/>
                    </a:lnTo>
                    <a:lnTo>
                      <a:pt x="44872" y="1293420"/>
                    </a:lnTo>
                    <a:lnTo>
                      <a:pt x="0" y="1374158"/>
                    </a:lnTo>
                    <a:lnTo>
                      <a:pt x="339" y="1512265"/>
                    </a:lnTo>
                    <a:lnTo>
                      <a:pt x="35615" y="1758244"/>
                    </a:lnTo>
                    <a:lnTo>
                      <a:pt x="1630907" y="1758244"/>
                    </a:lnTo>
                    <a:lnTo>
                      <a:pt x="1635422" y="1697121"/>
                    </a:lnTo>
                    <a:lnTo>
                      <a:pt x="1635590" y="1642366"/>
                    </a:lnTo>
                    <a:lnTo>
                      <a:pt x="1631836" y="1593439"/>
                    </a:lnTo>
                    <a:lnTo>
                      <a:pt x="1624588" y="1549797"/>
                    </a:lnTo>
                    <a:lnTo>
                      <a:pt x="1614273" y="1510898"/>
                    </a:lnTo>
                    <a:lnTo>
                      <a:pt x="1586150" y="1445166"/>
                    </a:lnTo>
                    <a:lnTo>
                      <a:pt x="1550883" y="1391906"/>
                    </a:lnTo>
                    <a:lnTo>
                      <a:pt x="1511889" y="1346786"/>
                    </a:lnTo>
                    <a:lnTo>
                      <a:pt x="1472585" y="1305470"/>
                    </a:lnTo>
                    <a:lnTo>
                      <a:pt x="1453884" y="1284885"/>
                    </a:lnTo>
                    <a:lnTo>
                      <a:pt x="1420520" y="1241150"/>
                    </a:lnTo>
                    <a:lnTo>
                      <a:pt x="1395387" y="1190384"/>
                    </a:lnTo>
                    <a:lnTo>
                      <a:pt x="1381901" y="1128253"/>
                    </a:lnTo>
                    <a:lnTo>
                      <a:pt x="1380594" y="1091571"/>
                    </a:lnTo>
                    <a:lnTo>
                      <a:pt x="1383480" y="1050423"/>
                    </a:lnTo>
                    <a:lnTo>
                      <a:pt x="1386975" y="993928"/>
                    </a:lnTo>
                    <a:lnTo>
                      <a:pt x="1383993" y="943754"/>
                    </a:lnTo>
                    <a:lnTo>
                      <a:pt x="1375468" y="899177"/>
                    </a:lnTo>
                    <a:lnTo>
                      <a:pt x="1362338" y="859473"/>
                    </a:lnTo>
                    <a:lnTo>
                      <a:pt x="1345538" y="823916"/>
                    </a:lnTo>
                    <a:lnTo>
                      <a:pt x="1304670" y="762345"/>
                    </a:lnTo>
                    <a:lnTo>
                      <a:pt x="1260353" y="708666"/>
                    </a:lnTo>
                    <a:lnTo>
                      <a:pt x="1239240" y="682973"/>
                    </a:lnTo>
                    <a:lnTo>
                      <a:pt x="1203785" y="630259"/>
                    </a:lnTo>
                    <a:lnTo>
                      <a:pt x="1183599" y="570939"/>
                    </a:lnTo>
                    <a:lnTo>
                      <a:pt x="1181570" y="536990"/>
                    </a:lnTo>
                    <a:lnTo>
                      <a:pt x="1186166" y="499215"/>
                    </a:lnTo>
                    <a:lnTo>
                      <a:pt x="1210082" y="372629"/>
                    </a:lnTo>
                    <a:lnTo>
                      <a:pt x="1213049" y="285192"/>
                    </a:lnTo>
                    <a:lnTo>
                      <a:pt x="1190562" y="196190"/>
                    </a:lnTo>
                    <a:lnTo>
                      <a:pt x="1138115" y="64903"/>
                    </a:lnTo>
                    <a:lnTo>
                      <a:pt x="1055303" y="37347"/>
                    </a:lnTo>
                    <a:lnTo>
                      <a:pt x="856024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xmlns="" id="{3A108C2B-AA84-6944-9F73-21D9AAC56A38}"/>
                  </a:ext>
                </a:extLst>
              </p:cNvPr>
              <p:cNvSpPr/>
              <p:nvPr/>
            </p:nvSpPr>
            <p:spPr>
              <a:xfrm>
                <a:off x="14676641" y="3300713"/>
                <a:ext cx="661670" cy="895350"/>
              </a:xfrm>
              <a:custGeom>
                <a:avLst/>
                <a:gdLst/>
                <a:ahLst/>
                <a:cxnLst/>
                <a:rect l="l" t="t" r="r" b="b"/>
                <a:pathLst>
                  <a:path w="661669" h="895350">
                    <a:moveTo>
                      <a:pt x="438531" y="0"/>
                    </a:moveTo>
                    <a:lnTo>
                      <a:pt x="4963" y="122100"/>
                    </a:lnTo>
                    <a:lnTo>
                      <a:pt x="0" y="130948"/>
                    </a:lnTo>
                    <a:lnTo>
                      <a:pt x="213752" y="889972"/>
                    </a:lnTo>
                    <a:lnTo>
                      <a:pt x="222611" y="894925"/>
                    </a:lnTo>
                    <a:lnTo>
                      <a:pt x="231123" y="892527"/>
                    </a:lnTo>
                    <a:lnTo>
                      <a:pt x="656168" y="772824"/>
                    </a:lnTo>
                    <a:lnTo>
                      <a:pt x="661131" y="763976"/>
                    </a:lnTo>
                    <a:lnTo>
                      <a:pt x="447379" y="4952"/>
                    </a:lnTo>
                    <a:lnTo>
                      <a:pt x="438531" y="0"/>
                    </a:lnTo>
                    <a:close/>
                  </a:path>
                </a:pathLst>
              </a:custGeom>
              <a:solidFill>
                <a:srgbClr val="123C2B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xmlns="" id="{63AD2D31-46DF-AD41-A46A-7443F7EB00AE}"/>
                  </a:ext>
                </a:extLst>
              </p:cNvPr>
              <p:cNvSpPr/>
              <p:nvPr/>
            </p:nvSpPr>
            <p:spPr>
              <a:xfrm>
                <a:off x="14722881" y="3300712"/>
                <a:ext cx="615315" cy="882015"/>
              </a:xfrm>
              <a:custGeom>
                <a:avLst/>
                <a:gdLst/>
                <a:ahLst/>
                <a:cxnLst/>
                <a:rect l="l" t="t" r="r" b="b"/>
                <a:pathLst>
                  <a:path w="615315" h="882014">
                    <a:moveTo>
                      <a:pt x="392291" y="0"/>
                    </a:moveTo>
                    <a:lnTo>
                      <a:pt x="4963" y="109075"/>
                    </a:lnTo>
                    <a:lnTo>
                      <a:pt x="0" y="117933"/>
                    </a:lnTo>
                    <a:lnTo>
                      <a:pt x="213752" y="876947"/>
                    </a:lnTo>
                    <a:lnTo>
                      <a:pt x="222611" y="881910"/>
                    </a:lnTo>
                    <a:lnTo>
                      <a:pt x="231123" y="879512"/>
                    </a:lnTo>
                    <a:lnTo>
                      <a:pt x="609929" y="772835"/>
                    </a:lnTo>
                    <a:lnTo>
                      <a:pt x="614892" y="763976"/>
                    </a:lnTo>
                    <a:lnTo>
                      <a:pt x="401139" y="4963"/>
                    </a:lnTo>
                    <a:lnTo>
                      <a:pt x="392291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xmlns="" id="{A5764E0A-AE31-1D45-B76C-F82567B03AD0}"/>
                  </a:ext>
                </a:extLst>
              </p:cNvPr>
              <p:cNvSpPr/>
              <p:nvPr/>
            </p:nvSpPr>
            <p:spPr>
              <a:xfrm>
                <a:off x="14773592" y="3370135"/>
                <a:ext cx="513715" cy="743585"/>
              </a:xfrm>
              <a:custGeom>
                <a:avLst/>
                <a:gdLst/>
                <a:ahLst/>
                <a:cxnLst/>
                <a:rect l="l" t="t" r="r" b="b"/>
                <a:pathLst>
                  <a:path w="513715" h="743585">
                    <a:moveTo>
                      <a:pt x="324586" y="0"/>
                    </a:moveTo>
                    <a:lnTo>
                      <a:pt x="4973" y="90007"/>
                    </a:lnTo>
                    <a:lnTo>
                      <a:pt x="0" y="98855"/>
                    </a:lnTo>
                    <a:lnTo>
                      <a:pt x="180025" y="738103"/>
                    </a:lnTo>
                    <a:lnTo>
                      <a:pt x="188884" y="743055"/>
                    </a:lnTo>
                    <a:lnTo>
                      <a:pt x="197397" y="740658"/>
                    </a:lnTo>
                    <a:lnTo>
                      <a:pt x="508497" y="653048"/>
                    </a:lnTo>
                    <a:lnTo>
                      <a:pt x="513471" y="644200"/>
                    </a:lnTo>
                    <a:lnTo>
                      <a:pt x="333445" y="4952"/>
                    </a:lnTo>
                    <a:lnTo>
                      <a:pt x="324586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xmlns="" id="{1A8F3D2B-C6AC-8F4B-B557-8F975B066518}"/>
                  </a:ext>
                </a:extLst>
              </p:cNvPr>
              <p:cNvSpPr/>
              <p:nvPr/>
            </p:nvSpPr>
            <p:spPr>
              <a:xfrm>
                <a:off x="14731360" y="3717303"/>
                <a:ext cx="226695" cy="372745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72745">
                    <a:moveTo>
                      <a:pt x="219155" y="0"/>
                    </a:moveTo>
                    <a:lnTo>
                      <a:pt x="153878" y="18952"/>
                    </a:lnTo>
                    <a:lnTo>
                      <a:pt x="96447" y="56123"/>
                    </a:lnTo>
                    <a:lnTo>
                      <a:pt x="68158" y="99767"/>
                    </a:lnTo>
                    <a:lnTo>
                      <a:pt x="0" y="208695"/>
                    </a:lnTo>
                    <a:lnTo>
                      <a:pt x="10002" y="309756"/>
                    </a:lnTo>
                    <a:lnTo>
                      <a:pt x="27402" y="359519"/>
                    </a:lnTo>
                    <a:lnTo>
                      <a:pt x="64859" y="372452"/>
                    </a:lnTo>
                    <a:lnTo>
                      <a:pt x="135032" y="363025"/>
                    </a:lnTo>
                    <a:lnTo>
                      <a:pt x="147385" y="306034"/>
                    </a:lnTo>
                    <a:lnTo>
                      <a:pt x="150394" y="250992"/>
                    </a:lnTo>
                    <a:lnTo>
                      <a:pt x="148238" y="200821"/>
                    </a:lnTo>
                    <a:lnTo>
                      <a:pt x="145096" y="158440"/>
                    </a:lnTo>
                    <a:lnTo>
                      <a:pt x="145148" y="126769"/>
                    </a:lnTo>
                    <a:lnTo>
                      <a:pt x="152571" y="108729"/>
                    </a:lnTo>
                    <a:lnTo>
                      <a:pt x="187425" y="73679"/>
                    </a:lnTo>
                    <a:lnTo>
                      <a:pt x="213926" y="36640"/>
                    </a:lnTo>
                    <a:lnTo>
                      <a:pt x="226396" y="8463"/>
                    </a:lnTo>
                    <a:lnTo>
                      <a:pt x="219155" y="0"/>
                    </a:lnTo>
                    <a:close/>
                  </a:path>
                </a:pathLst>
              </a:custGeom>
              <a:solidFill>
                <a:srgbClr val="F1CDB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xmlns="" id="{48F81A64-ABFE-F641-A35E-D28C2BEACC96}"/>
                  </a:ext>
                </a:extLst>
              </p:cNvPr>
              <p:cNvSpPr/>
              <p:nvPr/>
            </p:nvSpPr>
            <p:spPr>
              <a:xfrm>
                <a:off x="15159696" y="5535271"/>
                <a:ext cx="1913889" cy="1685925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685925">
                    <a:moveTo>
                      <a:pt x="1672650" y="0"/>
                    </a:moveTo>
                    <a:lnTo>
                      <a:pt x="231437" y="114415"/>
                    </a:lnTo>
                    <a:lnTo>
                      <a:pt x="0" y="801441"/>
                    </a:lnTo>
                    <a:lnTo>
                      <a:pt x="1064302" y="1685896"/>
                    </a:lnTo>
                    <a:lnTo>
                      <a:pt x="1913376" y="836822"/>
                    </a:lnTo>
                    <a:lnTo>
                      <a:pt x="1892410" y="800938"/>
                    </a:lnTo>
                    <a:lnTo>
                      <a:pt x="1871036" y="762127"/>
                    </a:lnTo>
                    <a:lnTo>
                      <a:pt x="1849509" y="720412"/>
                    </a:lnTo>
                    <a:lnTo>
                      <a:pt x="1828085" y="675818"/>
                    </a:lnTo>
                    <a:lnTo>
                      <a:pt x="1807018" y="628367"/>
                    </a:lnTo>
                    <a:lnTo>
                      <a:pt x="1786564" y="578084"/>
                    </a:lnTo>
                    <a:lnTo>
                      <a:pt x="1766977" y="524993"/>
                    </a:lnTo>
                    <a:lnTo>
                      <a:pt x="1748512" y="469116"/>
                    </a:lnTo>
                    <a:lnTo>
                      <a:pt x="1730822" y="408254"/>
                    </a:lnTo>
                    <a:lnTo>
                      <a:pt x="1715986" y="349146"/>
                    </a:lnTo>
                    <a:lnTo>
                      <a:pt x="1703772" y="291977"/>
                    </a:lnTo>
                    <a:lnTo>
                      <a:pt x="1693950" y="236930"/>
                    </a:lnTo>
                    <a:lnTo>
                      <a:pt x="1686290" y="184190"/>
                    </a:lnTo>
                    <a:lnTo>
                      <a:pt x="1680560" y="133943"/>
                    </a:lnTo>
                    <a:lnTo>
                      <a:pt x="1676531" y="86372"/>
                    </a:lnTo>
                    <a:lnTo>
                      <a:pt x="1673971" y="41663"/>
                    </a:lnTo>
                    <a:lnTo>
                      <a:pt x="1672650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29" name="object 19">
              <a:extLst>
                <a:ext uri="{FF2B5EF4-FFF2-40B4-BE49-F238E27FC236}">
                  <a16:creationId xmlns:a16="http://schemas.microsoft.com/office/drawing/2014/main" xmlns="" id="{C488C7FB-8B86-7044-925C-42820DB8BF74}"/>
                </a:ext>
              </a:extLst>
            </p:cNvPr>
            <p:cNvGrpSpPr/>
            <p:nvPr/>
          </p:nvGrpSpPr>
          <p:grpSpPr>
            <a:xfrm>
              <a:off x="4759413" y="2445254"/>
              <a:ext cx="369662" cy="189452"/>
              <a:chOff x="7847919" y="4032405"/>
              <a:chExt cx="609600" cy="312420"/>
            </a:xfrm>
          </p:grpSpPr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xmlns="" id="{34EA81A5-0B82-9943-B92C-6592FBB3B51C}"/>
                  </a:ext>
                </a:extLst>
              </p:cNvPr>
              <p:cNvSpPr/>
              <p:nvPr/>
            </p:nvSpPr>
            <p:spPr>
              <a:xfrm>
                <a:off x="8410928" y="4032405"/>
                <a:ext cx="463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312420">
                    <a:moveTo>
                      <a:pt x="0" y="311927"/>
                    </a:moveTo>
                    <a:lnTo>
                      <a:pt x="46203" y="311927"/>
                    </a:lnTo>
                    <a:lnTo>
                      <a:pt x="46203" y="0"/>
                    </a:lnTo>
                    <a:lnTo>
                      <a:pt x="0" y="0"/>
                    </a:lnTo>
                    <a:lnTo>
                      <a:pt x="0" y="311927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xmlns="" id="{A22BA543-CAAD-0546-B444-72520D60BBDC}"/>
                  </a:ext>
                </a:extLst>
              </p:cNvPr>
              <p:cNvSpPr/>
              <p:nvPr/>
            </p:nvSpPr>
            <p:spPr>
              <a:xfrm>
                <a:off x="7847919" y="4032405"/>
                <a:ext cx="56324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563245" h="312420">
                    <a:moveTo>
                      <a:pt x="561459" y="0"/>
                    </a:moveTo>
                    <a:lnTo>
                      <a:pt x="1539" y="0"/>
                    </a:lnTo>
                    <a:lnTo>
                      <a:pt x="0" y="1539"/>
                    </a:lnTo>
                    <a:lnTo>
                      <a:pt x="0" y="310377"/>
                    </a:lnTo>
                    <a:lnTo>
                      <a:pt x="1539" y="311927"/>
                    </a:lnTo>
                    <a:lnTo>
                      <a:pt x="559543" y="311927"/>
                    </a:lnTo>
                    <a:lnTo>
                      <a:pt x="561459" y="311927"/>
                    </a:lnTo>
                    <a:lnTo>
                      <a:pt x="563009" y="310377"/>
                    </a:lnTo>
                    <a:lnTo>
                      <a:pt x="563009" y="1539"/>
                    </a:lnTo>
                    <a:lnTo>
                      <a:pt x="561459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xmlns="" id="{C7B7B514-B963-1243-940F-5479361F14E0}"/>
                  </a:ext>
                </a:extLst>
              </p:cNvPr>
              <p:cNvSpPr/>
              <p:nvPr/>
            </p:nvSpPr>
            <p:spPr>
              <a:xfrm>
                <a:off x="7859776" y="4079474"/>
                <a:ext cx="25400" cy="18224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82245">
                    <a:moveTo>
                      <a:pt x="24866" y="5549"/>
                    </a:moveTo>
                    <a:lnTo>
                      <a:pt x="19329" y="0"/>
                    </a:lnTo>
                    <a:lnTo>
                      <a:pt x="5651" y="0"/>
                    </a:lnTo>
                    <a:lnTo>
                      <a:pt x="114" y="5549"/>
                    </a:lnTo>
                    <a:lnTo>
                      <a:pt x="114" y="19215"/>
                    </a:lnTo>
                    <a:lnTo>
                      <a:pt x="5651" y="24765"/>
                    </a:lnTo>
                    <a:lnTo>
                      <a:pt x="19329" y="24765"/>
                    </a:lnTo>
                    <a:lnTo>
                      <a:pt x="24866" y="19215"/>
                    </a:lnTo>
                    <a:lnTo>
                      <a:pt x="24866" y="12382"/>
                    </a:lnTo>
                    <a:lnTo>
                      <a:pt x="24866" y="5549"/>
                    </a:lnTo>
                    <a:close/>
                  </a:path>
                  <a:path w="25400" h="182245">
                    <a:moveTo>
                      <a:pt x="24993" y="41592"/>
                    </a:moveTo>
                    <a:lnTo>
                      <a:pt x="19405" y="36004"/>
                    </a:lnTo>
                    <a:lnTo>
                      <a:pt x="5575" y="36004"/>
                    </a:lnTo>
                    <a:lnTo>
                      <a:pt x="0" y="41592"/>
                    </a:lnTo>
                    <a:lnTo>
                      <a:pt x="0" y="176212"/>
                    </a:lnTo>
                    <a:lnTo>
                      <a:pt x="5575" y="181800"/>
                    </a:lnTo>
                    <a:lnTo>
                      <a:pt x="12484" y="181800"/>
                    </a:lnTo>
                    <a:lnTo>
                      <a:pt x="19405" y="181800"/>
                    </a:lnTo>
                    <a:lnTo>
                      <a:pt x="24993" y="176212"/>
                    </a:lnTo>
                    <a:lnTo>
                      <a:pt x="24993" y="4159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xmlns="" id="{9C81BD1D-C209-4949-AF76-82B237889321}"/>
                  </a:ext>
                </a:extLst>
              </p:cNvPr>
              <p:cNvSpPr/>
              <p:nvPr/>
            </p:nvSpPr>
            <p:spPr>
              <a:xfrm>
                <a:off x="7898482" y="4060792"/>
                <a:ext cx="462280" cy="255270"/>
              </a:xfrm>
              <a:custGeom>
                <a:avLst/>
                <a:gdLst/>
                <a:ahLst/>
                <a:cxnLst/>
                <a:rect l="l" t="t" r="r" b="b"/>
                <a:pathLst>
                  <a:path w="462279" h="255270">
                    <a:moveTo>
                      <a:pt x="460331" y="0"/>
                    </a:moveTo>
                    <a:lnTo>
                      <a:pt x="1549" y="0"/>
                    </a:lnTo>
                    <a:lnTo>
                      <a:pt x="0" y="1539"/>
                    </a:lnTo>
                    <a:lnTo>
                      <a:pt x="0" y="253615"/>
                    </a:lnTo>
                    <a:lnTo>
                      <a:pt x="1549" y="255154"/>
                    </a:lnTo>
                    <a:lnTo>
                      <a:pt x="458415" y="255154"/>
                    </a:lnTo>
                    <a:lnTo>
                      <a:pt x="460331" y="255154"/>
                    </a:lnTo>
                    <a:lnTo>
                      <a:pt x="461881" y="253615"/>
                    </a:lnTo>
                    <a:lnTo>
                      <a:pt x="461881" y="1539"/>
                    </a:lnTo>
                    <a:lnTo>
                      <a:pt x="460331" y="0"/>
                    </a:lnTo>
                    <a:close/>
                  </a:path>
                </a:pathLst>
              </a:custGeom>
              <a:solidFill>
                <a:srgbClr val="9FDCB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4" name="object 24">
              <a:extLst>
                <a:ext uri="{FF2B5EF4-FFF2-40B4-BE49-F238E27FC236}">
                  <a16:creationId xmlns:a16="http://schemas.microsoft.com/office/drawing/2014/main" xmlns="" id="{37409893-F4DF-7A43-A53D-657208B186FF}"/>
                </a:ext>
              </a:extLst>
            </p:cNvPr>
            <p:cNvGrpSpPr/>
            <p:nvPr/>
          </p:nvGrpSpPr>
          <p:grpSpPr>
            <a:xfrm>
              <a:off x="4812775" y="2437249"/>
              <a:ext cx="393921" cy="822113"/>
              <a:chOff x="7935917" y="4019204"/>
              <a:chExt cx="649605" cy="1355725"/>
            </a:xfrm>
          </p:grpSpPr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xmlns="" id="{1DAD55A4-9317-0340-96C2-65FEA2593364}"/>
                  </a:ext>
                </a:extLst>
              </p:cNvPr>
              <p:cNvSpPr/>
              <p:nvPr/>
            </p:nvSpPr>
            <p:spPr>
              <a:xfrm>
                <a:off x="7935913" y="4075474"/>
                <a:ext cx="649605" cy="1299845"/>
              </a:xfrm>
              <a:custGeom>
                <a:avLst/>
                <a:gdLst/>
                <a:ahLst/>
                <a:cxnLst/>
                <a:rect l="l" t="t" r="r" b="b"/>
                <a:pathLst>
                  <a:path w="649604" h="1299845">
                    <a:moveTo>
                      <a:pt x="649224" y="186931"/>
                    </a:moveTo>
                    <a:lnTo>
                      <a:pt x="643724" y="138595"/>
                    </a:lnTo>
                    <a:lnTo>
                      <a:pt x="607288" y="113538"/>
                    </a:lnTo>
                    <a:lnTo>
                      <a:pt x="600989" y="89369"/>
                    </a:lnTo>
                    <a:lnTo>
                      <a:pt x="593077" y="76657"/>
                    </a:lnTo>
                    <a:lnTo>
                      <a:pt x="578294" y="71196"/>
                    </a:lnTo>
                    <a:lnTo>
                      <a:pt x="551395" y="68783"/>
                    </a:lnTo>
                    <a:lnTo>
                      <a:pt x="553351" y="60363"/>
                    </a:lnTo>
                    <a:lnTo>
                      <a:pt x="554875" y="41008"/>
                    </a:lnTo>
                    <a:lnTo>
                      <a:pt x="549554" y="19558"/>
                    </a:lnTo>
                    <a:lnTo>
                      <a:pt x="530910" y="4851"/>
                    </a:lnTo>
                    <a:lnTo>
                      <a:pt x="509193" y="0"/>
                    </a:lnTo>
                    <a:lnTo>
                      <a:pt x="494436" y="7937"/>
                    </a:lnTo>
                    <a:lnTo>
                      <a:pt x="479869" y="37274"/>
                    </a:lnTo>
                    <a:lnTo>
                      <a:pt x="458736" y="96608"/>
                    </a:lnTo>
                    <a:lnTo>
                      <a:pt x="459867" y="82473"/>
                    </a:lnTo>
                    <a:lnTo>
                      <a:pt x="458838" y="51498"/>
                    </a:lnTo>
                    <a:lnTo>
                      <a:pt x="448957" y="20853"/>
                    </a:lnTo>
                    <a:lnTo>
                      <a:pt x="423545" y="7696"/>
                    </a:lnTo>
                    <a:lnTo>
                      <a:pt x="395719" y="10833"/>
                    </a:lnTo>
                    <a:lnTo>
                      <a:pt x="377939" y="26250"/>
                    </a:lnTo>
                    <a:lnTo>
                      <a:pt x="362546" y="66852"/>
                    </a:lnTo>
                    <a:lnTo>
                      <a:pt x="341884" y="145580"/>
                    </a:lnTo>
                    <a:lnTo>
                      <a:pt x="300951" y="169113"/>
                    </a:lnTo>
                    <a:lnTo>
                      <a:pt x="284429" y="206921"/>
                    </a:lnTo>
                    <a:lnTo>
                      <a:pt x="283565" y="248653"/>
                    </a:lnTo>
                    <a:lnTo>
                      <a:pt x="289636" y="283972"/>
                    </a:lnTo>
                    <a:lnTo>
                      <a:pt x="295770" y="308356"/>
                    </a:lnTo>
                    <a:lnTo>
                      <a:pt x="305511" y="335584"/>
                    </a:lnTo>
                    <a:lnTo>
                      <a:pt x="325805" y="382854"/>
                    </a:lnTo>
                    <a:lnTo>
                      <a:pt x="356755" y="452120"/>
                    </a:lnTo>
                    <a:lnTo>
                      <a:pt x="0" y="1166037"/>
                    </a:lnTo>
                    <a:lnTo>
                      <a:pt x="279781" y="1299273"/>
                    </a:lnTo>
                    <a:lnTo>
                      <a:pt x="593877" y="518617"/>
                    </a:lnTo>
                    <a:lnTo>
                      <a:pt x="613295" y="430098"/>
                    </a:lnTo>
                    <a:lnTo>
                      <a:pt x="624878" y="365620"/>
                    </a:lnTo>
                    <a:lnTo>
                      <a:pt x="635723" y="298284"/>
                    </a:lnTo>
                    <a:lnTo>
                      <a:pt x="644347" y="236067"/>
                    </a:lnTo>
                    <a:lnTo>
                      <a:pt x="649224" y="186931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xmlns="" id="{F86D6E1E-B996-9245-BFAE-82DA8D86F815}"/>
                  </a:ext>
                </a:extLst>
              </p:cNvPr>
              <p:cNvSpPr/>
              <p:nvPr/>
            </p:nvSpPr>
            <p:spPr>
              <a:xfrm>
                <a:off x="8298679" y="4019204"/>
                <a:ext cx="127448" cy="152870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9" name="object 27">
                <a:extLst>
                  <a:ext uri="{FF2B5EF4-FFF2-40B4-BE49-F238E27FC236}">
                    <a16:creationId xmlns:a16="http://schemas.microsoft.com/office/drawing/2014/main" xmlns="" id="{72C9B79C-033E-4D49-86CC-8618B534684A}"/>
                  </a:ext>
                </a:extLst>
              </p:cNvPr>
              <p:cNvSpPr/>
              <p:nvPr/>
            </p:nvSpPr>
            <p:spPr>
              <a:xfrm>
                <a:off x="8162739" y="4133670"/>
                <a:ext cx="115064" cy="196385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0" name="object 28">
              <a:extLst>
                <a:ext uri="{FF2B5EF4-FFF2-40B4-BE49-F238E27FC236}">
                  <a16:creationId xmlns:a16="http://schemas.microsoft.com/office/drawing/2014/main" xmlns="" id="{5334C3EC-919C-EE48-8BF9-33A9CC888355}"/>
                </a:ext>
              </a:extLst>
            </p:cNvPr>
            <p:cNvGrpSpPr/>
            <p:nvPr/>
          </p:nvGrpSpPr>
          <p:grpSpPr>
            <a:xfrm>
              <a:off x="3958359" y="5346903"/>
              <a:ext cx="579522" cy="494038"/>
              <a:chOff x="6526921" y="8817438"/>
              <a:chExt cx="955675" cy="814705"/>
            </a:xfrm>
          </p:grpSpPr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xmlns="" id="{E964FA3A-4EAA-8D47-8BB9-404D2581F431}"/>
                  </a:ext>
                </a:extLst>
              </p:cNvPr>
              <p:cNvSpPr/>
              <p:nvPr/>
            </p:nvSpPr>
            <p:spPr>
              <a:xfrm>
                <a:off x="6591108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77" y="0"/>
                    </a:moveTo>
                    <a:lnTo>
                      <a:pt x="0" y="0"/>
                    </a:lnTo>
                    <a:lnTo>
                      <a:pt x="0" y="550642"/>
                    </a:lnTo>
                    <a:lnTo>
                      <a:pt x="312377" y="550642"/>
                    </a:lnTo>
                    <a:lnTo>
                      <a:pt x="312377" y="0"/>
                    </a:lnTo>
                    <a:close/>
                  </a:path>
                </a:pathLst>
              </a:custGeom>
              <a:solidFill>
                <a:srgbClr val="FD7A7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30">
                <a:extLst>
                  <a:ext uri="{FF2B5EF4-FFF2-40B4-BE49-F238E27FC236}">
                    <a16:creationId xmlns:a16="http://schemas.microsoft.com/office/drawing/2014/main" xmlns="" id="{3C497DA1-A64B-F448-B2AB-A33B74D35DCF}"/>
                  </a:ext>
                </a:extLst>
              </p:cNvPr>
              <p:cNvSpPr/>
              <p:nvPr/>
            </p:nvSpPr>
            <p:spPr>
              <a:xfrm>
                <a:off x="6526924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27"/>
                    </a:lnTo>
                    <a:lnTo>
                      <a:pt x="887501" y="236169"/>
                    </a:lnTo>
                    <a:lnTo>
                      <a:pt x="811657" y="189458"/>
                    </a:lnTo>
                    <a:lnTo>
                      <a:pt x="662851" y="119697"/>
                    </a:lnTo>
                    <a:lnTo>
                      <a:pt x="389242" y="0"/>
                    </a:lnTo>
                    <a:lnTo>
                      <a:pt x="381800" y="12509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61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42" y="66840"/>
                    </a:lnTo>
                    <a:lnTo>
                      <a:pt x="0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31">
                <a:extLst>
                  <a:ext uri="{FF2B5EF4-FFF2-40B4-BE49-F238E27FC236}">
                    <a16:creationId xmlns:a16="http://schemas.microsoft.com/office/drawing/2014/main" xmlns="" id="{C5E4809C-4345-EB4A-B7AA-D490081056CF}"/>
                  </a:ext>
                </a:extLst>
              </p:cNvPr>
              <p:cNvSpPr/>
              <p:nvPr/>
            </p:nvSpPr>
            <p:spPr>
              <a:xfrm>
                <a:off x="6526911" y="9306401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19" y="107480"/>
                    </a:moveTo>
                    <a:lnTo>
                      <a:pt x="719391" y="92240"/>
                    </a:lnTo>
                    <a:lnTo>
                      <a:pt x="633031" y="124599"/>
                    </a:lnTo>
                    <a:lnTo>
                      <a:pt x="652018" y="41681"/>
                    </a:lnTo>
                    <a:lnTo>
                      <a:pt x="550570" y="86283"/>
                    </a:lnTo>
                    <a:lnTo>
                      <a:pt x="565543" y="0"/>
                    </a:lnTo>
                    <a:lnTo>
                      <a:pt x="447357" y="34315"/>
                    </a:lnTo>
                    <a:lnTo>
                      <a:pt x="451904" y="49974"/>
                    </a:lnTo>
                    <a:lnTo>
                      <a:pt x="545007" y="22910"/>
                    </a:lnTo>
                    <a:lnTo>
                      <a:pt x="529310" y="113436"/>
                    </a:lnTo>
                    <a:lnTo>
                      <a:pt x="628916" y="69659"/>
                    </a:lnTo>
                    <a:lnTo>
                      <a:pt x="610400" y="150507"/>
                    </a:lnTo>
                    <a:lnTo>
                      <a:pt x="725119" y="107480"/>
                    </a:lnTo>
                    <a:close/>
                  </a:path>
                  <a:path w="942340" h="252095">
                    <a:moveTo>
                      <a:pt x="942238" y="235737"/>
                    </a:moveTo>
                    <a:lnTo>
                      <a:pt x="0" y="235737"/>
                    </a:lnTo>
                    <a:lnTo>
                      <a:pt x="0" y="252031"/>
                    </a:lnTo>
                    <a:lnTo>
                      <a:pt x="942238" y="252031"/>
                    </a:lnTo>
                    <a:lnTo>
                      <a:pt x="942238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4" name="object 32">
              <a:extLst>
                <a:ext uri="{FF2B5EF4-FFF2-40B4-BE49-F238E27FC236}">
                  <a16:creationId xmlns:a16="http://schemas.microsoft.com/office/drawing/2014/main" xmlns="" id="{BFD8E7BD-D8EA-8D42-AEF4-3489CF65C49C}"/>
                </a:ext>
              </a:extLst>
            </p:cNvPr>
            <p:cNvGrpSpPr/>
            <p:nvPr/>
          </p:nvGrpSpPr>
          <p:grpSpPr>
            <a:xfrm>
              <a:off x="4617227" y="5346903"/>
              <a:ext cx="579522" cy="494038"/>
              <a:chOff x="7613443" y="8817438"/>
              <a:chExt cx="955675" cy="814705"/>
            </a:xfrm>
          </p:grpSpPr>
          <p:sp>
            <p:nvSpPr>
              <p:cNvPr id="45" name="object 33">
                <a:extLst>
                  <a:ext uri="{FF2B5EF4-FFF2-40B4-BE49-F238E27FC236}">
                    <a16:creationId xmlns:a16="http://schemas.microsoft.com/office/drawing/2014/main" xmlns="" id="{9FFC6CF6-0659-8A41-91CF-C91DE819AF45}"/>
                  </a:ext>
                </a:extLst>
              </p:cNvPr>
              <p:cNvSpPr/>
              <p:nvPr/>
            </p:nvSpPr>
            <p:spPr>
              <a:xfrm>
                <a:off x="7677630" y="8817438"/>
                <a:ext cx="312420" cy="55118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551179">
                    <a:moveTo>
                      <a:pt x="312377" y="0"/>
                    </a:moveTo>
                    <a:lnTo>
                      <a:pt x="0" y="0"/>
                    </a:lnTo>
                    <a:lnTo>
                      <a:pt x="0" y="550642"/>
                    </a:lnTo>
                    <a:lnTo>
                      <a:pt x="312377" y="550642"/>
                    </a:lnTo>
                    <a:lnTo>
                      <a:pt x="312377" y="0"/>
                    </a:lnTo>
                    <a:close/>
                  </a:path>
                </a:pathLst>
              </a:custGeom>
              <a:solidFill>
                <a:srgbClr val="FF969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34">
                <a:extLst>
                  <a:ext uri="{FF2B5EF4-FFF2-40B4-BE49-F238E27FC236}">
                    <a16:creationId xmlns:a16="http://schemas.microsoft.com/office/drawing/2014/main" xmlns="" id="{A8B7056E-D4E9-184D-8B72-3B9C2352A481}"/>
                  </a:ext>
                </a:extLst>
              </p:cNvPr>
              <p:cNvSpPr/>
              <p:nvPr/>
            </p:nvSpPr>
            <p:spPr>
              <a:xfrm>
                <a:off x="7613447" y="9263564"/>
                <a:ext cx="95567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955675" h="368934">
                    <a:moveTo>
                      <a:pt x="955535" y="368566"/>
                    </a:moveTo>
                    <a:lnTo>
                      <a:pt x="942225" y="286727"/>
                    </a:lnTo>
                    <a:lnTo>
                      <a:pt x="887501" y="236169"/>
                    </a:lnTo>
                    <a:lnTo>
                      <a:pt x="811657" y="189458"/>
                    </a:lnTo>
                    <a:lnTo>
                      <a:pt x="662851" y="119697"/>
                    </a:lnTo>
                    <a:lnTo>
                      <a:pt x="389242" y="0"/>
                    </a:lnTo>
                    <a:lnTo>
                      <a:pt x="381800" y="12509"/>
                    </a:lnTo>
                    <a:lnTo>
                      <a:pt x="359994" y="38366"/>
                    </a:lnTo>
                    <a:lnTo>
                      <a:pt x="324612" y="60109"/>
                    </a:lnTo>
                    <a:lnTo>
                      <a:pt x="276440" y="60261"/>
                    </a:lnTo>
                    <a:lnTo>
                      <a:pt x="160578" y="26466"/>
                    </a:lnTo>
                    <a:lnTo>
                      <a:pt x="95427" y="15887"/>
                    </a:lnTo>
                    <a:lnTo>
                      <a:pt x="57111" y="29146"/>
                    </a:lnTo>
                    <a:lnTo>
                      <a:pt x="21755" y="66840"/>
                    </a:lnTo>
                    <a:lnTo>
                      <a:pt x="12" y="286727"/>
                    </a:lnTo>
                    <a:lnTo>
                      <a:pt x="0" y="368566"/>
                    </a:lnTo>
                    <a:lnTo>
                      <a:pt x="955535" y="368566"/>
                    </a:lnTo>
                    <a:close/>
                  </a:path>
                </a:pathLst>
              </a:custGeom>
              <a:solidFill>
                <a:srgbClr val="6D5A7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7" name="object 35">
                <a:extLst>
                  <a:ext uri="{FF2B5EF4-FFF2-40B4-BE49-F238E27FC236}">
                    <a16:creationId xmlns:a16="http://schemas.microsoft.com/office/drawing/2014/main" xmlns="" id="{CC5F4E3B-430D-0C42-B9D3-23618A54FA62}"/>
                  </a:ext>
                </a:extLst>
              </p:cNvPr>
              <p:cNvSpPr/>
              <p:nvPr/>
            </p:nvSpPr>
            <p:spPr>
              <a:xfrm>
                <a:off x="7613434" y="9306401"/>
                <a:ext cx="942340" cy="252095"/>
              </a:xfrm>
              <a:custGeom>
                <a:avLst/>
                <a:gdLst/>
                <a:ahLst/>
                <a:cxnLst/>
                <a:rect l="l" t="t" r="r" b="b"/>
                <a:pathLst>
                  <a:path w="942340" h="252095">
                    <a:moveTo>
                      <a:pt x="725131" y="107480"/>
                    </a:moveTo>
                    <a:lnTo>
                      <a:pt x="719404" y="92240"/>
                    </a:lnTo>
                    <a:lnTo>
                      <a:pt x="633031" y="124599"/>
                    </a:lnTo>
                    <a:lnTo>
                      <a:pt x="652018" y="41681"/>
                    </a:lnTo>
                    <a:lnTo>
                      <a:pt x="550583" y="86283"/>
                    </a:lnTo>
                    <a:lnTo>
                      <a:pt x="565556" y="0"/>
                    </a:lnTo>
                    <a:lnTo>
                      <a:pt x="447357" y="34315"/>
                    </a:lnTo>
                    <a:lnTo>
                      <a:pt x="451916" y="49974"/>
                    </a:lnTo>
                    <a:lnTo>
                      <a:pt x="545020" y="22910"/>
                    </a:lnTo>
                    <a:lnTo>
                      <a:pt x="529310" y="113436"/>
                    </a:lnTo>
                    <a:lnTo>
                      <a:pt x="628916" y="69659"/>
                    </a:lnTo>
                    <a:lnTo>
                      <a:pt x="610412" y="150507"/>
                    </a:lnTo>
                    <a:lnTo>
                      <a:pt x="725131" y="107480"/>
                    </a:lnTo>
                    <a:close/>
                  </a:path>
                  <a:path w="942340" h="252095">
                    <a:moveTo>
                      <a:pt x="942238" y="235737"/>
                    </a:moveTo>
                    <a:lnTo>
                      <a:pt x="0" y="235737"/>
                    </a:lnTo>
                    <a:lnTo>
                      <a:pt x="0" y="252031"/>
                    </a:lnTo>
                    <a:lnTo>
                      <a:pt x="942238" y="252031"/>
                    </a:lnTo>
                    <a:lnTo>
                      <a:pt x="942238" y="235737"/>
                    </a:lnTo>
                    <a:close/>
                  </a:path>
                </a:pathLst>
              </a:custGeom>
              <a:solidFill>
                <a:srgbClr val="FDC685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8" name="object 36">
              <a:extLst>
                <a:ext uri="{FF2B5EF4-FFF2-40B4-BE49-F238E27FC236}">
                  <a16:creationId xmlns:a16="http://schemas.microsoft.com/office/drawing/2014/main" xmlns="" id="{34FF9395-67DE-EF40-8AD3-7FD337861FD6}"/>
                </a:ext>
              </a:extLst>
            </p:cNvPr>
            <p:cNvSpPr/>
            <p:nvPr/>
          </p:nvSpPr>
          <p:spPr>
            <a:xfrm>
              <a:off x="3921071" y="3840453"/>
              <a:ext cx="986150" cy="1683887"/>
            </a:xfrm>
            <a:custGeom>
              <a:avLst/>
              <a:gdLst/>
              <a:ahLst/>
              <a:cxnLst/>
              <a:rect l="l" t="t" r="r" b="b"/>
              <a:pathLst>
                <a:path w="1626234" h="2776854">
                  <a:moveTo>
                    <a:pt x="1625777" y="2600185"/>
                  </a:moveTo>
                  <a:lnTo>
                    <a:pt x="1622247" y="2183714"/>
                  </a:lnTo>
                  <a:lnTo>
                    <a:pt x="1606842" y="1695310"/>
                  </a:lnTo>
                  <a:lnTo>
                    <a:pt x="1571802" y="1303286"/>
                  </a:lnTo>
                  <a:lnTo>
                    <a:pt x="1530286" y="1067117"/>
                  </a:lnTo>
                  <a:lnTo>
                    <a:pt x="1476870" y="852627"/>
                  </a:lnTo>
                  <a:lnTo>
                    <a:pt x="1375930" y="537654"/>
                  </a:lnTo>
                  <a:lnTo>
                    <a:pt x="1191844" y="0"/>
                  </a:lnTo>
                  <a:lnTo>
                    <a:pt x="652056" y="42113"/>
                  </a:lnTo>
                  <a:lnTo>
                    <a:pt x="70205" y="42113"/>
                  </a:lnTo>
                  <a:lnTo>
                    <a:pt x="159524" y="1311059"/>
                  </a:lnTo>
                  <a:lnTo>
                    <a:pt x="74663" y="1641424"/>
                  </a:lnTo>
                  <a:lnTo>
                    <a:pt x="29768" y="1904187"/>
                  </a:lnTo>
                  <a:lnTo>
                    <a:pt x="9855" y="2236724"/>
                  </a:lnTo>
                  <a:lnTo>
                    <a:pt x="0" y="2776410"/>
                  </a:lnTo>
                  <a:lnTo>
                    <a:pt x="503669" y="2776410"/>
                  </a:lnTo>
                  <a:lnTo>
                    <a:pt x="714895" y="820978"/>
                  </a:lnTo>
                  <a:lnTo>
                    <a:pt x="1050074" y="1357503"/>
                  </a:lnTo>
                  <a:lnTo>
                    <a:pt x="1081633" y="2776410"/>
                  </a:lnTo>
                  <a:lnTo>
                    <a:pt x="1625231" y="2776410"/>
                  </a:lnTo>
                  <a:lnTo>
                    <a:pt x="1625777" y="2600185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49" name="object 37">
              <a:extLst>
                <a:ext uri="{FF2B5EF4-FFF2-40B4-BE49-F238E27FC236}">
                  <a16:creationId xmlns:a16="http://schemas.microsoft.com/office/drawing/2014/main" xmlns="" id="{299FF6A4-091B-6E45-A72B-9460A96B03D9}"/>
                </a:ext>
              </a:extLst>
            </p:cNvPr>
            <p:cNvGrpSpPr/>
            <p:nvPr/>
          </p:nvGrpSpPr>
          <p:grpSpPr>
            <a:xfrm>
              <a:off x="3772089" y="1880225"/>
              <a:ext cx="1778998" cy="4189887"/>
              <a:chOff x="6219748" y="3100630"/>
              <a:chExt cx="2933700" cy="6909434"/>
            </a:xfrm>
          </p:grpSpPr>
          <p:sp>
            <p:nvSpPr>
              <p:cNvPr id="50" name="object 38">
                <a:extLst>
                  <a:ext uri="{FF2B5EF4-FFF2-40B4-BE49-F238E27FC236}">
                    <a16:creationId xmlns:a16="http://schemas.microsoft.com/office/drawing/2014/main" xmlns="" id="{EBD5CD3B-57EA-AD46-9365-16EA7DCF7A0E}"/>
                  </a:ext>
                </a:extLst>
              </p:cNvPr>
              <p:cNvSpPr/>
              <p:nvPr/>
            </p:nvSpPr>
            <p:spPr>
              <a:xfrm>
                <a:off x="6219736" y="4084732"/>
                <a:ext cx="2337435" cy="2394585"/>
              </a:xfrm>
              <a:custGeom>
                <a:avLst/>
                <a:gdLst/>
                <a:ahLst/>
                <a:cxnLst/>
                <a:rect l="l" t="t" r="r" b="b"/>
                <a:pathLst>
                  <a:path w="2337434" h="2394585">
                    <a:moveTo>
                      <a:pt x="2337282" y="786904"/>
                    </a:moveTo>
                    <a:lnTo>
                      <a:pt x="1916290" y="575970"/>
                    </a:lnTo>
                    <a:lnTo>
                      <a:pt x="1777022" y="853973"/>
                    </a:lnTo>
                    <a:lnTo>
                      <a:pt x="1470190" y="345186"/>
                    </a:lnTo>
                    <a:lnTo>
                      <a:pt x="1454124" y="312699"/>
                    </a:lnTo>
                    <a:lnTo>
                      <a:pt x="1431061" y="273837"/>
                    </a:lnTo>
                    <a:lnTo>
                      <a:pt x="1405216" y="236905"/>
                    </a:lnTo>
                    <a:lnTo>
                      <a:pt x="1404023" y="235458"/>
                    </a:lnTo>
                    <a:lnTo>
                      <a:pt x="1339811" y="128968"/>
                    </a:lnTo>
                    <a:lnTo>
                      <a:pt x="1320749" y="146951"/>
                    </a:lnTo>
                    <a:lnTo>
                      <a:pt x="1312316" y="139306"/>
                    </a:lnTo>
                    <a:lnTo>
                      <a:pt x="1276705" y="111658"/>
                    </a:lnTo>
                    <a:lnTo>
                      <a:pt x="1239024" y="86715"/>
                    </a:lnTo>
                    <a:lnTo>
                      <a:pt x="1199388" y="64604"/>
                    </a:lnTo>
                    <a:lnTo>
                      <a:pt x="1157973" y="45478"/>
                    </a:lnTo>
                    <a:lnTo>
                      <a:pt x="1114882" y="29502"/>
                    </a:lnTo>
                    <a:lnTo>
                      <a:pt x="1070292" y="16827"/>
                    </a:lnTo>
                    <a:lnTo>
                      <a:pt x="1024331" y="7581"/>
                    </a:lnTo>
                    <a:lnTo>
                      <a:pt x="977125" y="1917"/>
                    </a:lnTo>
                    <a:lnTo>
                      <a:pt x="928852" y="0"/>
                    </a:lnTo>
                    <a:lnTo>
                      <a:pt x="926896" y="88"/>
                    </a:lnTo>
                    <a:lnTo>
                      <a:pt x="881519" y="1854"/>
                    </a:lnTo>
                    <a:lnTo>
                      <a:pt x="877595" y="2324"/>
                    </a:lnTo>
                    <a:lnTo>
                      <a:pt x="875182" y="2425"/>
                    </a:lnTo>
                    <a:lnTo>
                      <a:pt x="865606" y="3733"/>
                    </a:lnTo>
                    <a:lnTo>
                      <a:pt x="835177" y="7315"/>
                    </a:lnTo>
                    <a:lnTo>
                      <a:pt x="826109" y="9118"/>
                    </a:lnTo>
                    <a:lnTo>
                      <a:pt x="822858" y="9550"/>
                    </a:lnTo>
                    <a:lnTo>
                      <a:pt x="816190" y="11074"/>
                    </a:lnTo>
                    <a:lnTo>
                      <a:pt x="789965" y="16256"/>
                    </a:lnTo>
                    <a:lnTo>
                      <a:pt x="774585" y="20561"/>
                    </a:lnTo>
                    <a:lnTo>
                      <a:pt x="772045" y="21132"/>
                    </a:lnTo>
                    <a:lnTo>
                      <a:pt x="768997" y="22123"/>
                    </a:lnTo>
                    <a:lnTo>
                      <a:pt x="703491" y="44005"/>
                    </a:lnTo>
                    <a:lnTo>
                      <a:pt x="662520" y="62560"/>
                    </a:lnTo>
                    <a:lnTo>
                      <a:pt x="623239" y="84023"/>
                    </a:lnTo>
                    <a:lnTo>
                      <a:pt x="585800" y="108292"/>
                    </a:lnTo>
                    <a:lnTo>
                      <a:pt x="550354" y="135216"/>
                    </a:lnTo>
                    <a:lnTo>
                      <a:pt x="531787" y="151625"/>
                    </a:lnTo>
                    <a:lnTo>
                      <a:pt x="531812" y="151218"/>
                    </a:lnTo>
                    <a:lnTo>
                      <a:pt x="386257" y="254965"/>
                    </a:lnTo>
                    <a:lnTo>
                      <a:pt x="292176" y="372821"/>
                    </a:lnTo>
                    <a:lnTo>
                      <a:pt x="208572" y="579704"/>
                    </a:lnTo>
                    <a:lnTo>
                      <a:pt x="94437" y="950569"/>
                    </a:lnTo>
                    <a:lnTo>
                      <a:pt x="72885" y="1024432"/>
                    </a:lnTo>
                    <a:lnTo>
                      <a:pt x="54025" y="1093304"/>
                    </a:lnTo>
                    <a:lnTo>
                      <a:pt x="37922" y="1157363"/>
                    </a:lnTo>
                    <a:lnTo>
                      <a:pt x="24599" y="1216863"/>
                    </a:lnTo>
                    <a:lnTo>
                      <a:pt x="14097" y="1271981"/>
                    </a:lnTo>
                    <a:lnTo>
                      <a:pt x="6477" y="1322959"/>
                    </a:lnTo>
                    <a:lnTo>
                      <a:pt x="1765" y="1370012"/>
                    </a:lnTo>
                    <a:lnTo>
                      <a:pt x="0" y="1413344"/>
                    </a:lnTo>
                    <a:lnTo>
                      <a:pt x="1244" y="1453172"/>
                    </a:lnTo>
                    <a:lnTo>
                      <a:pt x="12903" y="1523212"/>
                    </a:lnTo>
                    <a:lnTo>
                      <a:pt x="37058" y="1581848"/>
                    </a:lnTo>
                    <a:lnTo>
                      <a:pt x="74053" y="1630794"/>
                    </a:lnTo>
                    <a:lnTo>
                      <a:pt x="124244" y="1671802"/>
                    </a:lnTo>
                    <a:lnTo>
                      <a:pt x="187960" y="1706587"/>
                    </a:lnTo>
                    <a:lnTo>
                      <a:pt x="224993" y="1722183"/>
                    </a:lnTo>
                    <a:lnTo>
                      <a:pt x="265531" y="1736877"/>
                    </a:lnTo>
                    <a:lnTo>
                      <a:pt x="274408" y="1739696"/>
                    </a:lnTo>
                    <a:lnTo>
                      <a:pt x="242087" y="2394534"/>
                    </a:lnTo>
                    <a:lnTo>
                      <a:pt x="1504696" y="2394534"/>
                    </a:lnTo>
                    <a:lnTo>
                      <a:pt x="1512074" y="1656715"/>
                    </a:lnTo>
                    <a:lnTo>
                      <a:pt x="1512074" y="1656346"/>
                    </a:lnTo>
                    <a:lnTo>
                      <a:pt x="1515567" y="1386954"/>
                    </a:lnTo>
                    <a:lnTo>
                      <a:pt x="1574495" y="1474470"/>
                    </a:lnTo>
                    <a:lnTo>
                      <a:pt x="1603336" y="1517878"/>
                    </a:lnTo>
                    <a:lnTo>
                      <a:pt x="1640179" y="1553235"/>
                    </a:lnTo>
                    <a:lnTo>
                      <a:pt x="1683499" y="1579613"/>
                    </a:lnTo>
                    <a:lnTo>
                      <a:pt x="1731822" y="1596110"/>
                    </a:lnTo>
                    <a:lnTo>
                      <a:pt x="1783626" y="1601812"/>
                    </a:lnTo>
                    <a:lnTo>
                      <a:pt x="1784781" y="1601812"/>
                    </a:lnTo>
                    <a:lnTo>
                      <a:pt x="1837042" y="1595716"/>
                    </a:lnTo>
                    <a:lnTo>
                      <a:pt x="1885594" y="1578749"/>
                    </a:lnTo>
                    <a:lnTo>
                      <a:pt x="1928787" y="1551927"/>
                    </a:lnTo>
                    <a:lnTo>
                      <a:pt x="1783626" y="1551927"/>
                    </a:lnTo>
                    <a:lnTo>
                      <a:pt x="1928799" y="1551914"/>
                    </a:lnTo>
                    <a:lnTo>
                      <a:pt x="1928952" y="1551825"/>
                    </a:lnTo>
                    <a:lnTo>
                      <a:pt x="1965617" y="1515872"/>
                    </a:lnTo>
                    <a:lnTo>
                      <a:pt x="1994128" y="1471853"/>
                    </a:lnTo>
                    <a:lnTo>
                      <a:pt x="2303678" y="853973"/>
                    </a:lnTo>
                    <a:lnTo>
                      <a:pt x="2337282" y="786904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39">
                <a:extLst>
                  <a:ext uri="{FF2B5EF4-FFF2-40B4-BE49-F238E27FC236}">
                    <a16:creationId xmlns:a16="http://schemas.microsoft.com/office/drawing/2014/main" xmlns="" id="{5BAF466D-25D4-2F40-86B2-1D3BF6A4B9A6}"/>
                  </a:ext>
                </a:extLst>
              </p:cNvPr>
              <p:cNvSpPr/>
              <p:nvPr/>
            </p:nvSpPr>
            <p:spPr>
              <a:xfrm>
                <a:off x="6975348" y="3359257"/>
                <a:ext cx="806450" cy="900430"/>
              </a:xfrm>
              <a:custGeom>
                <a:avLst/>
                <a:gdLst/>
                <a:ahLst/>
                <a:cxnLst/>
                <a:rect l="l" t="t" r="r" b="b"/>
                <a:pathLst>
                  <a:path w="806450" h="900429">
                    <a:moveTo>
                      <a:pt x="806069" y="432650"/>
                    </a:moveTo>
                    <a:lnTo>
                      <a:pt x="805561" y="385965"/>
                    </a:lnTo>
                    <a:lnTo>
                      <a:pt x="794461" y="264121"/>
                    </a:lnTo>
                    <a:lnTo>
                      <a:pt x="786231" y="216763"/>
                    </a:lnTo>
                    <a:lnTo>
                      <a:pt x="770928" y="172758"/>
                    </a:lnTo>
                    <a:lnTo>
                      <a:pt x="749249" y="132600"/>
                    </a:lnTo>
                    <a:lnTo>
                      <a:pt x="721893" y="96774"/>
                    </a:lnTo>
                    <a:lnTo>
                      <a:pt x="689571" y="65773"/>
                    </a:lnTo>
                    <a:lnTo>
                      <a:pt x="652983" y="40106"/>
                    </a:lnTo>
                    <a:lnTo>
                      <a:pt x="612838" y="20256"/>
                    </a:lnTo>
                    <a:lnTo>
                      <a:pt x="569849" y="6718"/>
                    </a:lnTo>
                    <a:lnTo>
                      <a:pt x="524700" y="0"/>
                    </a:lnTo>
                    <a:lnTo>
                      <a:pt x="478116" y="571"/>
                    </a:lnTo>
                    <a:lnTo>
                      <a:pt x="430796" y="8953"/>
                    </a:lnTo>
                    <a:lnTo>
                      <a:pt x="386715" y="24345"/>
                    </a:lnTo>
                    <a:lnTo>
                      <a:pt x="346532" y="46024"/>
                    </a:lnTo>
                    <a:lnTo>
                      <a:pt x="310743" y="73329"/>
                    </a:lnTo>
                    <a:lnTo>
                      <a:pt x="279806" y="105575"/>
                    </a:lnTo>
                    <a:lnTo>
                      <a:pt x="254203" y="142062"/>
                    </a:lnTo>
                    <a:lnTo>
                      <a:pt x="234403" y="182118"/>
                    </a:lnTo>
                    <a:lnTo>
                      <a:pt x="220903" y="225069"/>
                    </a:lnTo>
                    <a:lnTo>
                      <a:pt x="214172" y="270230"/>
                    </a:lnTo>
                    <a:lnTo>
                      <a:pt x="214693" y="316915"/>
                    </a:lnTo>
                    <a:lnTo>
                      <a:pt x="225793" y="438759"/>
                    </a:lnTo>
                    <a:lnTo>
                      <a:pt x="231838" y="473583"/>
                    </a:lnTo>
                    <a:lnTo>
                      <a:pt x="125641" y="473583"/>
                    </a:lnTo>
                    <a:lnTo>
                      <a:pt x="0" y="893622"/>
                    </a:lnTo>
                    <a:lnTo>
                      <a:pt x="315569" y="900226"/>
                    </a:lnTo>
                    <a:lnTo>
                      <a:pt x="384251" y="671182"/>
                    </a:lnTo>
                    <a:lnTo>
                      <a:pt x="407403" y="682625"/>
                    </a:lnTo>
                    <a:lnTo>
                      <a:pt x="450392" y="696150"/>
                    </a:lnTo>
                    <a:lnTo>
                      <a:pt x="495541" y="702881"/>
                    </a:lnTo>
                    <a:lnTo>
                      <a:pt x="542124" y="702310"/>
                    </a:lnTo>
                    <a:lnTo>
                      <a:pt x="589457" y="693928"/>
                    </a:lnTo>
                    <a:lnTo>
                      <a:pt x="633539" y="678535"/>
                    </a:lnTo>
                    <a:lnTo>
                      <a:pt x="673709" y="656844"/>
                    </a:lnTo>
                    <a:lnTo>
                      <a:pt x="709510" y="629539"/>
                    </a:lnTo>
                    <a:lnTo>
                      <a:pt x="740448" y="597306"/>
                    </a:lnTo>
                    <a:lnTo>
                      <a:pt x="766051" y="560819"/>
                    </a:lnTo>
                    <a:lnTo>
                      <a:pt x="785837" y="520763"/>
                    </a:lnTo>
                    <a:lnTo>
                      <a:pt x="799338" y="477812"/>
                    </a:lnTo>
                    <a:lnTo>
                      <a:pt x="806069" y="43265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40">
                <a:extLst>
                  <a:ext uri="{FF2B5EF4-FFF2-40B4-BE49-F238E27FC236}">
                    <a16:creationId xmlns:a16="http://schemas.microsoft.com/office/drawing/2014/main" xmlns="" id="{46989BB0-D706-EF42-A816-09CC10455DCF}"/>
                  </a:ext>
                </a:extLst>
              </p:cNvPr>
              <p:cNvSpPr/>
              <p:nvPr/>
            </p:nvSpPr>
            <p:spPr>
              <a:xfrm>
                <a:off x="7019360" y="3100630"/>
                <a:ext cx="841375" cy="799465"/>
              </a:xfrm>
              <a:custGeom>
                <a:avLst/>
                <a:gdLst/>
                <a:ahLst/>
                <a:cxnLst/>
                <a:rect l="l" t="t" r="r" b="b"/>
                <a:pathLst>
                  <a:path w="841375" h="799464">
                    <a:moveTo>
                      <a:pt x="600267" y="0"/>
                    </a:moveTo>
                    <a:lnTo>
                      <a:pt x="561148" y="3626"/>
                    </a:lnTo>
                    <a:lnTo>
                      <a:pt x="523469" y="15024"/>
                    </a:lnTo>
                    <a:lnTo>
                      <a:pt x="488486" y="34732"/>
                    </a:lnTo>
                    <a:lnTo>
                      <a:pt x="457460" y="63289"/>
                    </a:lnTo>
                    <a:lnTo>
                      <a:pt x="431648" y="101233"/>
                    </a:lnTo>
                    <a:lnTo>
                      <a:pt x="412312" y="149102"/>
                    </a:lnTo>
                    <a:lnTo>
                      <a:pt x="374335" y="145398"/>
                    </a:lnTo>
                    <a:lnTo>
                      <a:pt x="326457" y="150336"/>
                    </a:lnTo>
                    <a:lnTo>
                      <a:pt x="272117" y="162383"/>
                    </a:lnTo>
                    <a:lnTo>
                      <a:pt x="214760" y="180009"/>
                    </a:lnTo>
                    <a:lnTo>
                      <a:pt x="157827" y="201684"/>
                    </a:lnTo>
                    <a:lnTo>
                      <a:pt x="104760" y="225877"/>
                    </a:lnTo>
                    <a:lnTo>
                      <a:pt x="59002" y="251056"/>
                    </a:lnTo>
                    <a:lnTo>
                      <a:pt x="23994" y="275690"/>
                    </a:lnTo>
                    <a:lnTo>
                      <a:pt x="0" y="317202"/>
                    </a:lnTo>
                    <a:lnTo>
                      <a:pt x="40415" y="469789"/>
                    </a:lnTo>
                    <a:lnTo>
                      <a:pt x="56540" y="626923"/>
                    </a:lnTo>
                    <a:lnTo>
                      <a:pt x="58666" y="749719"/>
                    </a:lnTo>
                    <a:lnTo>
                      <a:pt x="57087" y="799292"/>
                    </a:lnTo>
                    <a:lnTo>
                      <a:pt x="405966" y="764403"/>
                    </a:lnTo>
                    <a:lnTo>
                      <a:pt x="491992" y="707974"/>
                    </a:lnTo>
                    <a:lnTo>
                      <a:pt x="531021" y="657489"/>
                    </a:lnTo>
                    <a:lnTo>
                      <a:pt x="532373" y="584439"/>
                    </a:lnTo>
                    <a:lnTo>
                      <a:pt x="505366" y="460318"/>
                    </a:lnTo>
                    <a:lnTo>
                      <a:pt x="583927" y="442372"/>
                    </a:lnTo>
                    <a:lnTo>
                      <a:pt x="624571" y="424378"/>
                    </a:lnTo>
                    <a:lnTo>
                      <a:pt x="640311" y="395525"/>
                    </a:lnTo>
                    <a:lnTo>
                      <a:pt x="644158" y="345002"/>
                    </a:lnTo>
                    <a:lnTo>
                      <a:pt x="780163" y="302707"/>
                    </a:lnTo>
                    <a:lnTo>
                      <a:pt x="841177" y="264264"/>
                    </a:lnTo>
                    <a:lnTo>
                      <a:pt x="841311" y="207762"/>
                    </a:lnTo>
                    <a:lnTo>
                      <a:pt x="794677" y="111292"/>
                    </a:lnTo>
                    <a:lnTo>
                      <a:pt x="773368" y="79596"/>
                    </a:lnTo>
                    <a:lnTo>
                      <a:pt x="745943" y="52441"/>
                    </a:lnTo>
                    <a:lnTo>
                      <a:pt x="713661" y="30365"/>
                    </a:lnTo>
                    <a:lnTo>
                      <a:pt x="677782" y="13908"/>
                    </a:lnTo>
                    <a:lnTo>
                      <a:pt x="639564" y="3606"/>
                    </a:lnTo>
                    <a:lnTo>
                      <a:pt x="600267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41">
                <a:extLst>
                  <a:ext uri="{FF2B5EF4-FFF2-40B4-BE49-F238E27FC236}">
                    <a16:creationId xmlns:a16="http://schemas.microsoft.com/office/drawing/2014/main" xmlns="" id="{43498CDA-8B31-C640-A65D-8288B05E9D89}"/>
                  </a:ext>
                </a:extLst>
              </p:cNvPr>
              <p:cNvSpPr/>
              <p:nvPr/>
            </p:nvSpPr>
            <p:spPr>
              <a:xfrm>
                <a:off x="7266232" y="3644441"/>
                <a:ext cx="255904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255904" h="255904">
                    <a:moveTo>
                      <a:pt x="127744" y="0"/>
                    </a:moveTo>
                    <a:lnTo>
                      <a:pt x="78024" y="10038"/>
                    </a:lnTo>
                    <a:lnTo>
                      <a:pt x="37419" y="37415"/>
                    </a:lnTo>
                    <a:lnTo>
                      <a:pt x="10040" y="78020"/>
                    </a:lnTo>
                    <a:lnTo>
                      <a:pt x="0" y="127744"/>
                    </a:lnTo>
                    <a:lnTo>
                      <a:pt x="10040" y="177463"/>
                    </a:lnTo>
                    <a:lnTo>
                      <a:pt x="37419" y="218065"/>
                    </a:lnTo>
                    <a:lnTo>
                      <a:pt x="78024" y="245440"/>
                    </a:lnTo>
                    <a:lnTo>
                      <a:pt x="127744" y="255479"/>
                    </a:lnTo>
                    <a:lnTo>
                      <a:pt x="177469" y="245440"/>
                    </a:lnTo>
                    <a:lnTo>
                      <a:pt x="218074" y="218065"/>
                    </a:lnTo>
                    <a:lnTo>
                      <a:pt x="245450" y="177463"/>
                    </a:lnTo>
                    <a:lnTo>
                      <a:pt x="255489" y="127744"/>
                    </a:lnTo>
                    <a:lnTo>
                      <a:pt x="245450" y="78020"/>
                    </a:lnTo>
                    <a:lnTo>
                      <a:pt x="218074" y="37415"/>
                    </a:lnTo>
                    <a:lnTo>
                      <a:pt x="177469" y="10038"/>
                    </a:lnTo>
                    <a:lnTo>
                      <a:pt x="127744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42">
                <a:extLst>
                  <a:ext uri="{FF2B5EF4-FFF2-40B4-BE49-F238E27FC236}">
                    <a16:creationId xmlns:a16="http://schemas.microsoft.com/office/drawing/2014/main" xmlns="" id="{7A953EB3-E6C4-FE4B-92FF-D3272F9556C2}"/>
                  </a:ext>
                </a:extLst>
              </p:cNvPr>
              <p:cNvSpPr/>
              <p:nvPr/>
            </p:nvSpPr>
            <p:spPr>
              <a:xfrm>
                <a:off x="6748958" y="3560958"/>
                <a:ext cx="1011555" cy="1244600"/>
              </a:xfrm>
              <a:custGeom>
                <a:avLst/>
                <a:gdLst/>
                <a:ahLst/>
                <a:cxnLst/>
                <a:rect l="l" t="t" r="r" b="b"/>
                <a:pathLst>
                  <a:path w="1011554" h="1244600">
                    <a:moveTo>
                      <a:pt x="931900" y="745959"/>
                    </a:moveTo>
                    <a:lnTo>
                      <a:pt x="896480" y="684860"/>
                    </a:lnTo>
                    <a:lnTo>
                      <a:pt x="772490" y="583412"/>
                    </a:lnTo>
                    <a:lnTo>
                      <a:pt x="709980" y="547395"/>
                    </a:lnTo>
                    <a:lnTo>
                      <a:pt x="669848" y="531202"/>
                    </a:lnTo>
                    <a:lnTo>
                      <a:pt x="625055" y="516521"/>
                    </a:lnTo>
                    <a:lnTo>
                      <a:pt x="576529" y="503542"/>
                    </a:lnTo>
                    <a:lnTo>
                      <a:pt x="525208" y="492467"/>
                    </a:lnTo>
                    <a:lnTo>
                      <a:pt x="472046" y="483514"/>
                    </a:lnTo>
                    <a:lnTo>
                      <a:pt x="417957" y="476897"/>
                    </a:lnTo>
                    <a:lnTo>
                      <a:pt x="363905" y="472808"/>
                    </a:lnTo>
                    <a:lnTo>
                      <a:pt x="310819" y="471449"/>
                    </a:lnTo>
                    <a:lnTo>
                      <a:pt x="259626" y="473049"/>
                    </a:lnTo>
                    <a:lnTo>
                      <a:pt x="211277" y="477812"/>
                    </a:lnTo>
                    <a:lnTo>
                      <a:pt x="166712" y="485940"/>
                    </a:lnTo>
                    <a:lnTo>
                      <a:pt x="126860" y="497636"/>
                    </a:lnTo>
                    <a:lnTo>
                      <a:pt x="65062" y="532574"/>
                    </a:lnTo>
                    <a:lnTo>
                      <a:pt x="39243" y="562635"/>
                    </a:lnTo>
                    <a:lnTo>
                      <a:pt x="20434" y="599046"/>
                    </a:lnTo>
                    <a:lnTo>
                      <a:pt x="8026" y="640588"/>
                    </a:lnTo>
                    <a:lnTo>
                      <a:pt x="1422" y="686041"/>
                    </a:lnTo>
                    <a:lnTo>
                      <a:pt x="0" y="734225"/>
                    </a:lnTo>
                    <a:lnTo>
                      <a:pt x="3162" y="783907"/>
                    </a:lnTo>
                    <a:lnTo>
                      <a:pt x="10299" y="833907"/>
                    </a:lnTo>
                    <a:lnTo>
                      <a:pt x="20815" y="882992"/>
                    </a:lnTo>
                    <a:lnTo>
                      <a:pt x="34086" y="929957"/>
                    </a:lnTo>
                    <a:lnTo>
                      <a:pt x="49517" y="973620"/>
                    </a:lnTo>
                    <a:lnTo>
                      <a:pt x="66497" y="1012736"/>
                    </a:lnTo>
                    <a:lnTo>
                      <a:pt x="102692" y="1072591"/>
                    </a:lnTo>
                    <a:lnTo>
                      <a:pt x="112737" y="1085392"/>
                    </a:lnTo>
                    <a:lnTo>
                      <a:pt x="136207" y="1115936"/>
                    </a:lnTo>
                    <a:lnTo>
                      <a:pt x="164261" y="1149934"/>
                    </a:lnTo>
                    <a:lnTo>
                      <a:pt x="196977" y="1183576"/>
                    </a:lnTo>
                    <a:lnTo>
                      <a:pt x="234454" y="1213078"/>
                    </a:lnTo>
                    <a:lnTo>
                      <a:pt x="276771" y="1234643"/>
                    </a:lnTo>
                    <a:lnTo>
                      <a:pt x="324015" y="1244498"/>
                    </a:lnTo>
                    <a:lnTo>
                      <a:pt x="349504" y="1243850"/>
                    </a:lnTo>
                    <a:lnTo>
                      <a:pt x="404304" y="1229017"/>
                    </a:lnTo>
                    <a:lnTo>
                      <a:pt x="464235" y="1192987"/>
                    </a:lnTo>
                    <a:lnTo>
                      <a:pt x="496163" y="1165847"/>
                    </a:lnTo>
                    <a:lnTo>
                      <a:pt x="529399" y="1131976"/>
                    </a:lnTo>
                    <a:lnTo>
                      <a:pt x="563968" y="1090917"/>
                    </a:lnTo>
                    <a:lnTo>
                      <a:pt x="599871" y="1042200"/>
                    </a:lnTo>
                    <a:lnTo>
                      <a:pt x="637133" y="985329"/>
                    </a:lnTo>
                    <a:lnTo>
                      <a:pt x="675741" y="919848"/>
                    </a:lnTo>
                    <a:lnTo>
                      <a:pt x="715733" y="845286"/>
                    </a:lnTo>
                    <a:lnTo>
                      <a:pt x="873429" y="791248"/>
                    </a:lnTo>
                    <a:lnTo>
                      <a:pt x="931900" y="745959"/>
                    </a:lnTo>
                    <a:close/>
                  </a:path>
                  <a:path w="1011554" h="1244600">
                    <a:moveTo>
                      <a:pt x="1011047" y="321271"/>
                    </a:moveTo>
                    <a:lnTo>
                      <a:pt x="928611" y="294436"/>
                    </a:lnTo>
                    <a:lnTo>
                      <a:pt x="866762" y="266649"/>
                    </a:lnTo>
                    <a:lnTo>
                      <a:pt x="827773" y="234416"/>
                    </a:lnTo>
                    <a:lnTo>
                      <a:pt x="802855" y="171932"/>
                    </a:lnTo>
                    <a:lnTo>
                      <a:pt x="792022" y="110629"/>
                    </a:lnTo>
                    <a:lnTo>
                      <a:pt x="775754" y="0"/>
                    </a:lnTo>
                    <a:lnTo>
                      <a:pt x="736511" y="106667"/>
                    </a:lnTo>
                    <a:lnTo>
                      <a:pt x="736511" y="463067"/>
                    </a:lnTo>
                    <a:lnTo>
                      <a:pt x="739559" y="474459"/>
                    </a:lnTo>
                    <a:lnTo>
                      <a:pt x="754532" y="496874"/>
                    </a:lnTo>
                    <a:lnTo>
                      <a:pt x="790206" y="512673"/>
                    </a:lnTo>
                    <a:lnTo>
                      <a:pt x="855395" y="504240"/>
                    </a:lnTo>
                    <a:lnTo>
                      <a:pt x="919962" y="481558"/>
                    </a:lnTo>
                    <a:lnTo>
                      <a:pt x="957707" y="454939"/>
                    </a:lnTo>
                    <a:lnTo>
                      <a:pt x="983208" y="407225"/>
                    </a:lnTo>
                    <a:lnTo>
                      <a:pt x="1011047" y="321271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43">
                <a:extLst>
                  <a:ext uri="{FF2B5EF4-FFF2-40B4-BE49-F238E27FC236}">
                    <a16:creationId xmlns:a16="http://schemas.microsoft.com/office/drawing/2014/main" xmlns="" id="{40E48189-8D99-D546-AD9A-DDE3E867AE6F}"/>
                  </a:ext>
                </a:extLst>
              </p:cNvPr>
              <p:cNvSpPr/>
              <p:nvPr/>
            </p:nvSpPr>
            <p:spPr>
              <a:xfrm>
                <a:off x="6443619" y="6390792"/>
                <a:ext cx="2710180" cy="3619500"/>
              </a:xfrm>
              <a:custGeom>
                <a:avLst/>
                <a:gdLst/>
                <a:ahLst/>
                <a:cxnLst/>
                <a:rect l="l" t="t" r="r" b="b"/>
                <a:pathLst>
                  <a:path w="2710179" h="3619500">
                    <a:moveTo>
                      <a:pt x="1919910" y="0"/>
                    </a:moveTo>
                    <a:lnTo>
                      <a:pt x="0" y="1045046"/>
                    </a:lnTo>
                    <a:lnTo>
                      <a:pt x="0" y="3619209"/>
                    </a:lnTo>
                    <a:lnTo>
                      <a:pt x="2709571" y="3619209"/>
                    </a:lnTo>
                    <a:lnTo>
                      <a:pt x="19199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11" name="object 100">
              <a:extLst>
                <a:ext uri="{FF2B5EF4-FFF2-40B4-BE49-F238E27FC236}">
                  <a16:creationId xmlns:a16="http://schemas.microsoft.com/office/drawing/2014/main" xmlns="" id="{EC63F52C-1EE3-8848-8C26-CE8D633F2962}"/>
                </a:ext>
              </a:extLst>
            </p:cNvPr>
            <p:cNvGrpSpPr/>
            <p:nvPr/>
          </p:nvGrpSpPr>
          <p:grpSpPr>
            <a:xfrm>
              <a:off x="5143234" y="4625502"/>
              <a:ext cx="2100912" cy="2232219"/>
              <a:chOff x="8480868" y="7627794"/>
              <a:chExt cx="3464560" cy="3681095"/>
            </a:xfrm>
          </p:grpSpPr>
          <p:sp>
            <p:nvSpPr>
              <p:cNvPr id="112" name="object 101">
                <a:extLst>
                  <a:ext uri="{FF2B5EF4-FFF2-40B4-BE49-F238E27FC236}">
                    <a16:creationId xmlns:a16="http://schemas.microsoft.com/office/drawing/2014/main" xmlns="" id="{876AB85D-3224-1049-B185-F7F9E922AF96}"/>
                  </a:ext>
                </a:extLst>
              </p:cNvPr>
              <p:cNvSpPr/>
              <p:nvPr/>
            </p:nvSpPr>
            <p:spPr>
              <a:xfrm>
                <a:off x="9440488" y="8199601"/>
                <a:ext cx="1460500" cy="1572895"/>
              </a:xfrm>
              <a:custGeom>
                <a:avLst/>
                <a:gdLst/>
                <a:ahLst/>
                <a:cxnLst/>
                <a:rect l="l" t="t" r="r" b="b"/>
                <a:pathLst>
                  <a:path w="1460500" h="1572895">
                    <a:moveTo>
                      <a:pt x="651707" y="0"/>
                    </a:moveTo>
                    <a:lnTo>
                      <a:pt x="0" y="194747"/>
                    </a:lnTo>
                    <a:lnTo>
                      <a:pt x="134812" y="1431129"/>
                    </a:lnTo>
                    <a:lnTo>
                      <a:pt x="977404" y="1572779"/>
                    </a:lnTo>
                    <a:lnTo>
                      <a:pt x="1460500" y="396972"/>
                    </a:lnTo>
                    <a:lnTo>
                      <a:pt x="65170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3" name="object 102">
                <a:extLst>
                  <a:ext uri="{FF2B5EF4-FFF2-40B4-BE49-F238E27FC236}">
                    <a16:creationId xmlns:a16="http://schemas.microsoft.com/office/drawing/2014/main" xmlns="" id="{6BF59AD5-AE06-FA4D-B833-E414EFC20871}"/>
                  </a:ext>
                </a:extLst>
              </p:cNvPr>
              <p:cNvSpPr/>
              <p:nvPr/>
            </p:nvSpPr>
            <p:spPr>
              <a:xfrm>
                <a:off x="9930402" y="8115194"/>
                <a:ext cx="583565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583565" h="617220">
                    <a:moveTo>
                      <a:pt x="422170" y="0"/>
                    </a:moveTo>
                    <a:lnTo>
                      <a:pt x="277810" y="14034"/>
                    </a:lnTo>
                    <a:lnTo>
                      <a:pt x="19211" y="92891"/>
                    </a:lnTo>
                    <a:lnTo>
                      <a:pt x="8232" y="160521"/>
                    </a:lnTo>
                    <a:lnTo>
                      <a:pt x="1930" y="222930"/>
                    </a:lnTo>
                    <a:lnTo>
                      <a:pt x="0" y="280238"/>
                    </a:lnTo>
                    <a:lnTo>
                      <a:pt x="2138" y="332569"/>
                    </a:lnTo>
                    <a:lnTo>
                      <a:pt x="8040" y="380045"/>
                    </a:lnTo>
                    <a:lnTo>
                      <a:pt x="17403" y="422787"/>
                    </a:lnTo>
                    <a:lnTo>
                      <a:pt x="29922" y="460920"/>
                    </a:lnTo>
                    <a:lnTo>
                      <a:pt x="63213" y="523842"/>
                    </a:lnTo>
                    <a:lnTo>
                      <a:pt x="105480" y="569790"/>
                    </a:lnTo>
                    <a:lnTo>
                      <a:pt x="154291" y="599744"/>
                    </a:lnTo>
                    <a:lnTo>
                      <a:pt x="207214" y="614681"/>
                    </a:lnTo>
                    <a:lnTo>
                      <a:pt x="234457" y="616825"/>
                    </a:lnTo>
                    <a:lnTo>
                      <a:pt x="261817" y="615581"/>
                    </a:lnTo>
                    <a:lnTo>
                      <a:pt x="315667" y="603423"/>
                    </a:lnTo>
                    <a:lnTo>
                      <a:pt x="366333" y="579185"/>
                    </a:lnTo>
                    <a:lnTo>
                      <a:pt x="411381" y="543846"/>
                    </a:lnTo>
                    <a:lnTo>
                      <a:pt x="448381" y="498386"/>
                    </a:lnTo>
                    <a:lnTo>
                      <a:pt x="505585" y="407459"/>
                    </a:lnTo>
                    <a:lnTo>
                      <a:pt x="538682" y="344293"/>
                    </a:lnTo>
                    <a:lnTo>
                      <a:pt x="560297" y="279314"/>
                    </a:lnTo>
                    <a:lnTo>
                      <a:pt x="583057" y="182951"/>
                    </a:lnTo>
                    <a:lnTo>
                      <a:pt x="546176" y="68622"/>
                    </a:lnTo>
                    <a:lnTo>
                      <a:pt x="502086" y="12917"/>
                    </a:lnTo>
                    <a:lnTo>
                      <a:pt x="422170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4" name="object 103">
                <a:extLst>
                  <a:ext uri="{FF2B5EF4-FFF2-40B4-BE49-F238E27FC236}">
                    <a16:creationId xmlns:a16="http://schemas.microsoft.com/office/drawing/2014/main" xmlns="" id="{A1CCC300-FF52-0242-82CB-61FE9B04357C}"/>
                  </a:ext>
                </a:extLst>
              </p:cNvPr>
              <p:cNvSpPr/>
              <p:nvPr/>
            </p:nvSpPr>
            <p:spPr>
              <a:xfrm>
                <a:off x="9861651" y="8108080"/>
                <a:ext cx="230785" cy="230789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5" name="object 104">
                <a:extLst>
                  <a:ext uri="{FF2B5EF4-FFF2-40B4-BE49-F238E27FC236}">
                    <a16:creationId xmlns:a16="http://schemas.microsoft.com/office/drawing/2014/main" xmlns="" id="{80865F31-F63D-FB48-A769-3F7C3FE87B0B}"/>
                  </a:ext>
                </a:extLst>
              </p:cNvPr>
              <p:cNvSpPr/>
              <p:nvPr/>
            </p:nvSpPr>
            <p:spPr>
              <a:xfrm>
                <a:off x="9877025" y="7627794"/>
                <a:ext cx="810895" cy="855980"/>
              </a:xfrm>
              <a:custGeom>
                <a:avLst/>
                <a:gdLst/>
                <a:ahLst/>
                <a:cxnLst/>
                <a:rect l="l" t="t" r="r" b="b"/>
                <a:pathLst>
                  <a:path w="810895" h="855979">
                    <a:moveTo>
                      <a:pt x="353743" y="0"/>
                    </a:moveTo>
                    <a:lnTo>
                      <a:pt x="323094" y="3479"/>
                    </a:lnTo>
                    <a:lnTo>
                      <a:pt x="294020" y="13121"/>
                    </a:lnTo>
                    <a:lnTo>
                      <a:pt x="264892" y="28255"/>
                    </a:lnTo>
                    <a:lnTo>
                      <a:pt x="237353" y="41336"/>
                    </a:lnTo>
                    <a:lnTo>
                      <a:pt x="208711" y="50431"/>
                    </a:lnTo>
                    <a:lnTo>
                      <a:pt x="179743" y="57984"/>
                    </a:lnTo>
                    <a:lnTo>
                      <a:pt x="151228" y="66438"/>
                    </a:lnTo>
                    <a:lnTo>
                      <a:pt x="98660" y="95831"/>
                    </a:lnTo>
                    <a:lnTo>
                      <a:pt x="57225" y="158161"/>
                    </a:lnTo>
                    <a:lnTo>
                      <a:pt x="42625" y="207787"/>
                    </a:lnTo>
                    <a:lnTo>
                      <a:pt x="33140" y="272981"/>
                    </a:lnTo>
                    <a:lnTo>
                      <a:pt x="26260" y="342842"/>
                    </a:lnTo>
                    <a:lnTo>
                      <a:pt x="20383" y="391570"/>
                    </a:lnTo>
                    <a:lnTo>
                      <a:pt x="15422" y="423846"/>
                    </a:lnTo>
                    <a:lnTo>
                      <a:pt x="11289" y="444348"/>
                    </a:lnTo>
                    <a:lnTo>
                      <a:pt x="5159" y="468748"/>
                    </a:lnTo>
                    <a:lnTo>
                      <a:pt x="2989" y="482005"/>
                    </a:lnTo>
                    <a:lnTo>
                      <a:pt x="1298" y="502206"/>
                    </a:lnTo>
                    <a:lnTo>
                      <a:pt x="0" y="534031"/>
                    </a:lnTo>
                    <a:lnTo>
                      <a:pt x="17610" y="503197"/>
                    </a:lnTo>
                    <a:lnTo>
                      <a:pt x="31413" y="487346"/>
                    </a:lnTo>
                    <a:lnTo>
                      <a:pt x="48548" y="481460"/>
                    </a:lnTo>
                    <a:lnTo>
                      <a:pt x="76154" y="480524"/>
                    </a:lnTo>
                    <a:lnTo>
                      <a:pt x="38410" y="562816"/>
                    </a:lnTo>
                    <a:lnTo>
                      <a:pt x="24834" y="609591"/>
                    </a:lnTo>
                    <a:lnTo>
                      <a:pt x="34531" y="638261"/>
                    </a:lnTo>
                    <a:lnTo>
                      <a:pt x="66605" y="666236"/>
                    </a:lnTo>
                    <a:lnTo>
                      <a:pt x="93104" y="653881"/>
                    </a:lnTo>
                    <a:lnTo>
                      <a:pt x="113640" y="640709"/>
                    </a:lnTo>
                    <a:lnTo>
                      <a:pt x="138747" y="618571"/>
                    </a:lnTo>
                    <a:lnTo>
                      <a:pt x="178957" y="579317"/>
                    </a:lnTo>
                    <a:lnTo>
                      <a:pt x="189569" y="633911"/>
                    </a:lnTo>
                    <a:lnTo>
                      <a:pt x="203067" y="660277"/>
                    </a:lnTo>
                    <a:lnTo>
                      <a:pt x="228415" y="665767"/>
                    </a:lnTo>
                    <a:lnTo>
                      <a:pt x="274578" y="657734"/>
                    </a:lnTo>
                    <a:lnTo>
                      <a:pt x="299263" y="659441"/>
                    </a:lnTo>
                    <a:lnTo>
                      <a:pt x="316007" y="673954"/>
                    </a:lnTo>
                    <a:lnTo>
                      <a:pt x="328181" y="696855"/>
                    </a:lnTo>
                    <a:lnTo>
                      <a:pt x="339155" y="723724"/>
                    </a:lnTo>
                    <a:lnTo>
                      <a:pt x="352301" y="750142"/>
                    </a:lnTo>
                    <a:lnTo>
                      <a:pt x="370987" y="771691"/>
                    </a:lnTo>
                    <a:lnTo>
                      <a:pt x="398586" y="783951"/>
                    </a:lnTo>
                    <a:lnTo>
                      <a:pt x="438468" y="782505"/>
                    </a:lnTo>
                    <a:lnTo>
                      <a:pt x="472513" y="780385"/>
                    </a:lnTo>
                    <a:lnTo>
                      <a:pt x="500471" y="787601"/>
                    </a:lnTo>
                    <a:lnTo>
                      <a:pt x="524225" y="801071"/>
                    </a:lnTo>
                    <a:lnTo>
                      <a:pt x="545659" y="817713"/>
                    </a:lnTo>
                    <a:lnTo>
                      <a:pt x="566656" y="834445"/>
                    </a:lnTo>
                    <a:lnTo>
                      <a:pt x="589101" y="848186"/>
                    </a:lnTo>
                    <a:lnTo>
                      <a:pt x="614876" y="855853"/>
                    </a:lnTo>
                    <a:lnTo>
                      <a:pt x="645866" y="854365"/>
                    </a:lnTo>
                    <a:lnTo>
                      <a:pt x="683954" y="840639"/>
                    </a:lnTo>
                    <a:lnTo>
                      <a:pt x="731024" y="811593"/>
                    </a:lnTo>
                    <a:lnTo>
                      <a:pt x="777161" y="771461"/>
                    </a:lnTo>
                    <a:lnTo>
                      <a:pt x="802292" y="734774"/>
                    </a:lnTo>
                    <a:lnTo>
                      <a:pt x="810462" y="701319"/>
                    </a:lnTo>
                    <a:lnTo>
                      <a:pt x="805716" y="670882"/>
                    </a:lnTo>
                    <a:lnTo>
                      <a:pt x="792098" y="643249"/>
                    </a:lnTo>
                    <a:lnTo>
                      <a:pt x="773652" y="618207"/>
                    </a:lnTo>
                    <a:lnTo>
                      <a:pt x="754425" y="595542"/>
                    </a:lnTo>
                    <a:lnTo>
                      <a:pt x="738459" y="575041"/>
                    </a:lnTo>
                    <a:lnTo>
                      <a:pt x="729799" y="556491"/>
                    </a:lnTo>
                    <a:lnTo>
                      <a:pt x="730775" y="540325"/>
                    </a:lnTo>
                    <a:lnTo>
                      <a:pt x="737749" y="518729"/>
                    </a:lnTo>
                    <a:lnTo>
                      <a:pt x="761046" y="461826"/>
                    </a:lnTo>
                    <a:lnTo>
                      <a:pt x="773049" y="427811"/>
                    </a:lnTo>
                    <a:lnTo>
                      <a:pt x="782406" y="390947"/>
                    </a:lnTo>
                    <a:lnTo>
                      <a:pt x="786958" y="351880"/>
                    </a:lnTo>
                    <a:lnTo>
                      <a:pt x="784543" y="311256"/>
                    </a:lnTo>
                    <a:lnTo>
                      <a:pt x="773000" y="269720"/>
                    </a:lnTo>
                    <a:lnTo>
                      <a:pt x="750169" y="227917"/>
                    </a:lnTo>
                    <a:lnTo>
                      <a:pt x="713890" y="186494"/>
                    </a:lnTo>
                    <a:lnTo>
                      <a:pt x="662000" y="146095"/>
                    </a:lnTo>
                    <a:lnTo>
                      <a:pt x="587669" y="98516"/>
                    </a:lnTo>
                    <a:lnTo>
                      <a:pt x="524693" y="61123"/>
                    </a:lnTo>
                    <a:lnTo>
                      <a:pt x="471442" y="33245"/>
                    </a:lnTo>
                    <a:lnTo>
                      <a:pt x="426287" y="14212"/>
                    </a:lnTo>
                    <a:lnTo>
                      <a:pt x="387597" y="3354"/>
                    </a:lnTo>
                    <a:lnTo>
                      <a:pt x="353743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6" name="object 105">
                <a:extLst>
                  <a:ext uri="{FF2B5EF4-FFF2-40B4-BE49-F238E27FC236}">
                    <a16:creationId xmlns:a16="http://schemas.microsoft.com/office/drawing/2014/main" xmlns="" id="{49AAB9CE-7793-6449-A71D-707556B6EE8A}"/>
                  </a:ext>
                </a:extLst>
              </p:cNvPr>
              <p:cNvSpPr/>
              <p:nvPr/>
            </p:nvSpPr>
            <p:spPr>
              <a:xfrm>
                <a:off x="9301782" y="9335779"/>
                <a:ext cx="468630" cy="457834"/>
              </a:xfrm>
              <a:custGeom>
                <a:avLst/>
                <a:gdLst/>
                <a:ahLst/>
                <a:cxnLst/>
                <a:rect l="l" t="t" r="r" b="b"/>
                <a:pathLst>
                  <a:path w="468629" h="457834">
                    <a:moveTo>
                      <a:pt x="367423" y="0"/>
                    </a:moveTo>
                    <a:lnTo>
                      <a:pt x="0" y="25088"/>
                    </a:lnTo>
                    <a:lnTo>
                      <a:pt x="33739" y="132160"/>
                    </a:lnTo>
                    <a:lnTo>
                      <a:pt x="60750" y="212928"/>
                    </a:lnTo>
                    <a:lnTo>
                      <a:pt x="95220" y="307961"/>
                    </a:lnTo>
                    <a:lnTo>
                      <a:pt x="151335" y="457828"/>
                    </a:lnTo>
                    <a:lnTo>
                      <a:pt x="468593" y="337602"/>
                    </a:lnTo>
                    <a:lnTo>
                      <a:pt x="367423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7" name="object 106">
                <a:extLst>
                  <a:ext uri="{FF2B5EF4-FFF2-40B4-BE49-F238E27FC236}">
                    <a16:creationId xmlns:a16="http://schemas.microsoft.com/office/drawing/2014/main" xmlns="" id="{D9904FA8-60FD-3C4E-992E-83E6D51345B6}"/>
                  </a:ext>
                </a:extLst>
              </p:cNvPr>
              <p:cNvSpPr/>
              <p:nvPr/>
            </p:nvSpPr>
            <p:spPr>
              <a:xfrm>
                <a:off x="9799307" y="9081653"/>
                <a:ext cx="235893" cy="220412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8" name="object 107">
                <a:extLst>
                  <a:ext uri="{FF2B5EF4-FFF2-40B4-BE49-F238E27FC236}">
                    <a16:creationId xmlns:a16="http://schemas.microsoft.com/office/drawing/2014/main" xmlns="" id="{3CBBE0CB-7C20-2844-8287-5E6609C9CBB5}"/>
                  </a:ext>
                </a:extLst>
              </p:cNvPr>
              <p:cNvSpPr/>
              <p:nvPr/>
            </p:nvSpPr>
            <p:spPr>
              <a:xfrm>
                <a:off x="9589028" y="9211869"/>
                <a:ext cx="320040" cy="481965"/>
              </a:xfrm>
              <a:custGeom>
                <a:avLst/>
                <a:gdLst/>
                <a:ahLst/>
                <a:cxnLst/>
                <a:rect l="l" t="t" r="r" b="b"/>
                <a:pathLst>
                  <a:path w="320040" h="481965">
                    <a:moveTo>
                      <a:pt x="175680" y="31281"/>
                    </a:moveTo>
                    <a:lnTo>
                      <a:pt x="39998" y="276813"/>
                    </a:lnTo>
                    <a:lnTo>
                      <a:pt x="0" y="421175"/>
                    </a:lnTo>
                    <a:lnTo>
                      <a:pt x="200946" y="481487"/>
                    </a:lnTo>
                    <a:lnTo>
                      <a:pt x="210276" y="328906"/>
                    </a:lnTo>
                    <a:lnTo>
                      <a:pt x="262001" y="283438"/>
                    </a:lnTo>
                    <a:lnTo>
                      <a:pt x="287806" y="251212"/>
                    </a:lnTo>
                    <a:lnTo>
                      <a:pt x="295398" y="216866"/>
                    </a:lnTo>
                    <a:lnTo>
                      <a:pt x="292483" y="165036"/>
                    </a:lnTo>
                    <a:lnTo>
                      <a:pt x="292179" y="157958"/>
                    </a:lnTo>
                    <a:lnTo>
                      <a:pt x="291048" y="152806"/>
                    </a:lnTo>
                    <a:lnTo>
                      <a:pt x="309292" y="133537"/>
                    </a:lnTo>
                    <a:lnTo>
                      <a:pt x="319786" y="99008"/>
                    </a:lnTo>
                    <a:lnTo>
                      <a:pt x="319426" y="58835"/>
                    </a:lnTo>
                    <a:lnTo>
                      <a:pt x="308622" y="31512"/>
                    </a:lnTo>
                    <a:lnTo>
                      <a:pt x="175879" y="31512"/>
                    </a:lnTo>
                    <a:lnTo>
                      <a:pt x="175680" y="31281"/>
                    </a:lnTo>
                    <a:close/>
                  </a:path>
                  <a:path w="320040" h="481965">
                    <a:moveTo>
                      <a:pt x="243567" y="0"/>
                    </a:moveTo>
                    <a:lnTo>
                      <a:pt x="204349" y="8371"/>
                    </a:lnTo>
                    <a:lnTo>
                      <a:pt x="175879" y="31512"/>
                    </a:lnTo>
                    <a:lnTo>
                      <a:pt x="308622" y="31512"/>
                    </a:lnTo>
                    <a:lnTo>
                      <a:pt x="305111" y="22632"/>
                    </a:lnTo>
                    <a:lnTo>
                      <a:pt x="276808" y="2964"/>
                    </a:lnTo>
                    <a:lnTo>
                      <a:pt x="243567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19" name="object 108">
                <a:extLst>
                  <a:ext uri="{FF2B5EF4-FFF2-40B4-BE49-F238E27FC236}">
                    <a16:creationId xmlns:a16="http://schemas.microsoft.com/office/drawing/2014/main" xmlns="" id="{A724DF39-9B22-D04D-8D17-ED467485D2F7}"/>
                  </a:ext>
                </a:extLst>
              </p:cNvPr>
              <p:cNvSpPr/>
              <p:nvPr/>
            </p:nvSpPr>
            <p:spPr>
              <a:xfrm>
                <a:off x="9433130" y="9387782"/>
                <a:ext cx="251657" cy="137398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0" name="object 109">
                <a:extLst>
                  <a:ext uri="{FF2B5EF4-FFF2-40B4-BE49-F238E27FC236}">
                    <a16:creationId xmlns:a16="http://schemas.microsoft.com/office/drawing/2014/main" xmlns="" id="{499FC053-0FFE-934E-B750-48B4C37F0A73}"/>
                  </a:ext>
                </a:extLst>
              </p:cNvPr>
              <p:cNvSpPr/>
              <p:nvPr/>
            </p:nvSpPr>
            <p:spPr>
              <a:xfrm>
                <a:off x="9211190" y="8394346"/>
                <a:ext cx="378460" cy="981710"/>
              </a:xfrm>
              <a:custGeom>
                <a:avLst/>
                <a:gdLst/>
                <a:ahLst/>
                <a:cxnLst/>
                <a:rect l="l" t="t" r="r" b="b"/>
                <a:pathLst>
                  <a:path w="378459" h="981709">
                    <a:moveTo>
                      <a:pt x="229295" y="0"/>
                    </a:moveTo>
                    <a:lnTo>
                      <a:pt x="76406" y="138192"/>
                    </a:lnTo>
                    <a:lnTo>
                      <a:pt x="5852" y="286491"/>
                    </a:lnTo>
                    <a:lnTo>
                      <a:pt x="0" y="536909"/>
                    </a:lnTo>
                    <a:lnTo>
                      <a:pt x="41217" y="981457"/>
                    </a:lnTo>
                    <a:lnTo>
                      <a:pt x="377835" y="946913"/>
                    </a:lnTo>
                    <a:lnTo>
                      <a:pt x="229295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1" name="object 110">
                <a:extLst>
                  <a:ext uri="{FF2B5EF4-FFF2-40B4-BE49-F238E27FC236}">
                    <a16:creationId xmlns:a16="http://schemas.microsoft.com/office/drawing/2014/main" xmlns="" id="{BF1B2F33-DDCE-B94B-8B4A-29FA330FEFFF}"/>
                  </a:ext>
                </a:extLst>
              </p:cNvPr>
              <p:cNvSpPr/>
              <p:nvPr/>
            </p:nvSpPr>
            <p:spPr>
              <a:xfrm>
                <a:off x="10405188" y="9533044"/>
                <a:ext cx="359410" cy="289560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289559">
                    <a:moveTo>
                      <a:pt x="49715" y="0"/>
                    </a:moveTo>
                    <a:lnTo>
                      <a:pt x="0" y="152372"/>
                    </a:lnTo>
                    <a:lnTo>
                      <a:pt x="276986" y="289394"/>
                    </a:lnTo>
                    <a:lnTo>
                      <a:pt x="359025" y="135095"/>
                    </a:lnTo>
                    <a:lnTo>
                      <a:pt x="108268" y="6753"/>
                    </a:lnTo>
                    <a:lnTo>
                      <a:pt x="49715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2" name="object 111">
                <a:extLst>
                  <a:ext uri="{FF2B5EF4-FFF2-40B4-BE49-F238E27FC236}">
                    <a16:creationId xmlns:a16="http://schemas.microsoft.com/office/drawing/2014/main" xmlns="" id="{20C100FA-E13F-7E41-9529-D381C4E5B4C5}"/>
                  </a:ext>
                </a:extLst>
              </p:cNvPr>
              <p:cNvSpPr/>
              <p:nvPr/>
            </p:nvSpPr>
            <p:spPr>
              <a:xfrm>
                <a:off x="9955078" y="9190747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06" y="0"/>
                    </a:moveTo>
                    <a:lnTo>
                      <a:pt x="127746" y="0"/>
                    </a:lnTo>
                    <a:lnTo>
                      <a:pt x="120196" y="4052"/>
                    </a:lnTo>
                    <a:lnTo>
                      <a:pt x="4095" y="178203"/>
                    </a:lnTo>
                    <a:lnTo>
                      <a:pt x="0" y="190865"/>
                    </a:lnTo>
                    <a:lnTo>
                      <a:pt x="2892" y="203040"/>
                    </a:lnTo>
                    <a:lnTo>
                      <a:pt x="11418" y="212200"/>
                    </a:lnTo>
                    <a:lnTo>
                      <a:pt x="24220" y="215815"/>
                    </a:lnTo>
                    <a:lnTo>
                      <a:pt x="264380" y="215815"/>
                    </a:lnTo>
                    <a:lnTo>
                      <a:pt x="271930" y="211773"/>
                    </a:lnTo>
                    <a:lnTo>
                      <a:pt x="388042" y="37621"/>
                    </a:lnTo>
                    <a:lnTo>
                      <a:pt x="392137" y="24962"/>
                    </a:lnTo>
                    <a:lnTo>
                      <a:pt x="389243" y="12783"/>
                    </a:lnTo>
                    <a:lnTo>
                      <a:pt x="380715" y="3618"/>
                    </a:lnTo>
                    <a:lnTo>
                      <a:pt x="367906" y="0"/>
                    </a:lnTo>
                    <a:close/>
                  </a:path>
                </a:pathLst>
              </a:custGeom>
              <a:solidFill>
                <a:srgbClr val="39585D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3" name="object 112">
                <a:extLst>
                  <a:ext uri="{FF2B5EF4-FFF2-40B4-BE49-F238E27FC236}">
                    <a16:creationId xmlns:a16="http://schemas.microsoft.com/office/drawing/2014/main" xmlns="" id="{1FD74203-35BF-3847-A641-7480F912702E}"/>
                  </a:ext>
                </a:extLst>
              </p:cNvPr>
              <p:cNvSpPr/>
              <p:nvPr/>
            </p:nvSpPr>
            <p:spPr>
              <a:xfrm>
                <a:off x="10291465" y="9210343"/>
                <a:ext cx="64135" cy="36195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36195">
                    <a:moveTo>
                      <a:pt x="55275" y="0"/>
                    </a:moveTo>
                    <a:lnTo>
                      <a:pt x="0" y="35705"/>
                    </a:lnTo>
                    <a:lnTo>
                      <a:pt x="63893" y="31674"/>
                    </a:lnTo>
                    <a:lnTo>
                      <a:pt x="55275" y="0"/>
                    </a:lnTo>
                    <a:close/>
                  </a:path>
                </a:pathLst>
              </a:custGeom>
              <a:solidFill>
                <a:srgbClr val="484848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4" name="object 113">
                <a:extLst>
                  <a:ext uri="{FF2B5EF4-FFF2-40B4-BE49-F238E27FC236}">
                    <a16:creationId xmlns:a16="http://schemas.microsoft.com/office/drawing/2014/main" xmlns="" id="{252765C5-A88D-7F4E-ABBC-76C43F293ABA}"/>
                  </a:ext>
                </a:extLst>
              </p:cNvPr>
              <p:cNvSpPr/>
              <p:nvPr/>
            </p:nvSpPr>
            <p:spPr>
              <a:xfrm>
                <a:off x="9965340" y="9227282"/>
                <a:ext cx="39243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392429" h="215900">
                    <a:moveTo>
                      <a:pt x="367910" y="0"/>
                    </a:moveTo>
                    <a:lnTo>
                      <a:pt x="127750" y="0"/>
                    </a:lnTo>
                    <a:lnTo>
                      <a:pt x="120201" y="4041"/>
                    </a:lnTo>
                    <a:lnTo>
                      <a:pt x="4089" y="178193"/>
                    </a:lnTo>
                    <a:lnTo>
                      <a:pt x="0" y="190855"/>
                    </a:lnTo>
                    <a:lnTo>
                      <a:pt x="2895" y="203030"/>
                    </a:lnTo>
                    <a:lnTo>
                      <a:pt x="11422" y="212189"/>
                    </a:lnTo>
                    <a:lnTo>
                      <a:pt x="24225" y="215804"/>
                    </a:lnTo>
                    <a:lnTo>
                      <a:pt x="264385" y="215804"/>
                    </a:lnTo>
                    <a:lnTo>
                      <a:pt x="271934" y="211773"/>
                    </a:lnTo>
                    <a:lnTo>
                      <a:pt x="388046" y="37611"/>
                    </a:lnTo>
                    <a:lnTo>
                      <a:pt x="392137" y="24953"/>
                    </a:lnTo>
                    <a:lnTo>
                      <a:pt x="389244" y="12778"/>
                    </a:lnTo>
                    <a:lnTo>
                      <a:pt x="380717" y="3616"/>
                    </a:lnTo>
                    <a:lnTo>
                      <a:pt x="367910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5" name="object 114">
                <a:extLst>
                  <a:ext uri="{FF2B5EF4-FFF2-40B4-BE49-F238E27FC236}">
                    <a16:creationId xmlns:a16="http://schemas.microsoft.com/office/drawing/2014/main" xmlns="" id="{DEBDDAFB-78C4-744C-8F7F-046DCEA9BBFD}"/>
                  </a:ext>
                </a:extLst>
              </p:cNvPr>
              <p:cNvSpPr/>
              <p:nvPr/>
            </p:nvSpPr>
            <p:spPr>
              <a:xfrm>
                <a:off x="9912153" y="9298653"/>
                <a:ext cx="523240" cy="376555"/>
              </a:xfrm>
              <a:custGeom>
                <a:avLst/>
                <a:gdLst/>
                <a:ahLst/>
                <a:cxnLst/>
                <a:rect l="l" t="t" r="r" b="b"/>
                <a:pathLst>
                  <a:path w="523240" h="376554">
                    <a:moveTo>
                      <a:pt x="416342" y="0"/>
                    </a:moveTo>
                    <a:lnTo>
                      <a:pt x="379945" y="42899"/>
                    </a:lnTo>
                    <a:lnTo>
                      <a:pt x="385650" y="69403"/>
                    </a:lnTo>
                    <a:lnTo>
                      <a:pt x="376855" y="79457"/>
                    </a:lnTo>
                    <a:lnTo>
                      <a:pt x="343933" y="74155"/>
                    </a:lnTo>
                    <a:lnTo>
                      <a:pt x="277257" y="54595"/>
                    </a:lnTo>
                    <a:lnTo>
                      <a:pt x="205782" y="38948"/>
                    </a:lnTo>
                    <a:lnTo>
                      <a:pt x="161729" y="39822"/>
                    </a:lnTo>
                    <a:lnTo>
                      <a:pt x="140344" y="49987"/>
                    </a:lnTo>
                    <a:lnTo>
                      <a:pt x="136874" y="62218"/>
                    </a:lnTo>
                    <a:lnTo>
                      <a:pt x="150234" y="76275"/>
                    </a:lnTo>
                    <a:lnTo>
                      <a:pt x="174564" y="93082"/>
                    </a:lnTo>
                    <a:lnTo>
                      <a:pt x="197919" y="107173"/>
                    </a:lnTo>
                    <a:lnTo>
                      <a:pt x="208359" y="113085"/>
                    </a:lnTo>
                    <a:lnTo>
                      <a:pt x="159532" y="98932"/>
                    </a:lnTo>
                    <a:lnTo>
                      <a:pt x="129717" y="87581"/>
                    </a:lnTo>
                    <a:lnTo>
                      <a:pt x="106726" y="73060"/>
                    </a:lnTo>
                    <a:lnTo>
                      <a:pt x="78373" y="49401"/>
                    </a:lnTo>
                    <a:lnTo>
                      <a:pt x="44415" y="32601"/>
                    </a:lnTo>
                    <a:lnTo>
                      <a:pt x="19232" y="37860"/>
                    </a:lnTo>
                    <a:lnTo>
                      <a:pt x="12573" y="57989"/>
                    </a:lnTo>
                    <a:lnTo>
                      <a:pt x="34186" y="85798"/>
                    </a:lnTo>
                    <a:lnTo>
                      <a:pt x="11089" y="79639"/>
                    </a:lnTo>
                    <a:lnTo>
                      <a:pt x="547" y="80429"/>
                    </a:lnTo>
                    <a:lnTo>
                      <a:pt x="0" y="90725"/>
                    </a:lnTo>
                    <a:lnTo>
                      <a:pt x="6888" y="113085"/>
                    </a:lnTo>
                    <a:lnTo>
                      <a:pt x="31664" y="150964"/>
                    </a:lnTo>
                    <a:lnTo>
                      <a:pt x="73503" y="196270"/>
                    </a:lnTo>
                    <a:lnTo>
                      <a:pt x="112904" y="234262"/>
                    </a:lnTo>
                    <a:lnTo>
                      <a:pt x="130371" y="250201"/>
                    </a:lnTo>
                    <a:lnTo>
                      <a:pt x="133507" y="263830"/>
                    </a:lnTo>
                    <a:lnTo>
                      <a:pt x="141007" y="274807"/>
                    </a:lnTo>
                    <a:lnTo>
                      <a:pt x="158681" y="288923"/>
                    </a:lnTo>
                    <a:lnTo>
                      <a:pt x="192338" y="311969"/>
                    </a:lnTo>
                    <a:lnTo>
                      <a:pt x="206799" y="326673"/>
                    </a:lnTo>
                    <a:lnTo>
                      <a:pt x="226506" y="347715"/>
                    </a:lnTo>
                    <a:lnTo>
                      <a:pt x="254908" y="366808"/>
                    </a:lnTo>
                    <a:lnTo>
                      <a:pt x="295455" y="375663"/>
                    </a:lnTo>
                    <a:lnTo>
                      <a:pt x="348324" y="376211"/>
                    </a:lnTo>
                    <a:lnTo>
                      <a:pt x="402532" y="376150"/>
                    </a:lnTo>
                    <a:lnTo>
                      <a:pt x="461838" y="375663"/>
                    </a:lnTo>
                    <a:lnTo>
                      <a:pt x="522925" y="219029"/>
                    </a:lnTo>
                    <a:lnTo>
                      <a:pt x="492113" y="217781"/>
                    </a:lnTo>
                    <a:lnTo>
                      <a:pt x="476290" y="211475"/>
                    </a:lnTo>
                    <a:lnTo>
                      <a:pt x="470461" y="194810"/>
                    </a:lnTo>
                    <a:lnTo>
                      <a:pt x="468613" y="121743"/>
                    </a:lnTo>
                    <a:lnTo>
                      <a:pt x="462480" y="82217"/>
                    </a:lnTo>
                    <a:lnTo>
                      <a:pt x="446600" y="42204"/>
                    </a:lnTo>
                    <a:lnTo>
                      <a:pt x="416342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6" name="object 115">
                <a:extLst>
                  <a:ext uri="{FF2B5EF4-FFF2-40B4-BE49-F238E27FC236}">
                    <a16:creationId xmlns:a16="http://schemas.microsoft.com/office/drawing/2014/main" xmlns="" id="{6864BAA3-2189-4F4B-ADB2-F69C4BA33F08}"/>
                  </a:ext>
                </a:extLst>
              </p:cNvPr>
              <p:cNvSpPr/>
              <p:nvPr/>
            </p:nvSpPr>
            <p:spPr>
              <a:xfrm>
                <a:off x="10364371" y="9504955"/>
                <a:ext cx="113155" cy="190174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7" name="object 116">
                <a:extLst>
                  <a:ext uri="{FF2B5EF4-FFF2-40B4-BE49-F238E27FC236}">
                    <a16:creationId xmlns:a16="http://schemas.microsoft.com/office/drawing/2014/main" xmlns="" id="{6F2B4E21-4CE2-C848-A84F-BE93AF762E27}"/>
                  </a:ext>
                </a:extLst>
              </p:cNvPr>
              <p:cNvSpPr/>
              <p:nvPr/>
            </p:nvSpPr>
            <p:spPr>
              <a:xfrm>
                <a:off x="10513463" y="8596576"/>
                <a:ext cx="515620" cy="1097280"/>
              </a:xfrm>
              <a:custGeom>
                <a:avLst/>
                <a:gdLst/>
                <a:ahLst/>
                <a:cxnLst/>
                <a:rect l="l" t="t" r="r" b="b"/>
                <a:pathLst>
                  <a:path w="515620" h="1097279">
                    <a:moveTo>
                      <a:pt x="387527" y="0"/>
                    </a:moveTo>
                    <a:lnTo>
                      <a:pt x="0" y="943217"/>
                    </a:lnTo>
                    <a:lnTo>
                      <a:pt x="300032" y="1096783"/>
                    </a:lnTo>
                    <a:lnTo>
                      <a:pt x="454660" y="656240"/>
                    </a:lnTo>
                    <a:lnTo>
                      <a:pt x="515316" y="395145"/>
                    </a:lnTo>
                    <a:lnTo>
                      <a:pt x="490204" y="210672"/>
                    </a:lnTo>
                    <a:lnTo>
                      <a:pt x="387527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8" name="object 117">
                <a:extLst>
                  <a:ext uri="{FF2B5EF4-FFF2-40B4-BE49-F238E27FC236}">
                    <a16:creationId xmlns:a16="http://schemas.microsoft.com/office/drawing/2014/main" xmlns="" id="{1303E1D0-1A3D-B740-B1BB-E4670A368BEF}"/>
                  </a:ext>
                </a:extLst>
              </p:cNvPr>
              <p:cNvSpPr/>
              <p:nvPr/>
            </p:nvSpPr>
            <p:spPr>
              <a:xfrm>
                <a:off x="8480857" y="10329081"/>
                <a:ext cx="3018790" cy="979169"/>
              </a:xfrm>
              <a:custGeom>
                <a:avLst/>
                <a:gdLst/>
                <a:ahLst/>
                <a:cxnLst/>
                <a:rect l="l" t="t" r="r" b="b"/>
                <a:pathLst>
                  <a:path w="3018790" h="979170">
                    <a:moveTo>
                      <a:pt x="3018561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2992577" y="25400"/>
                    </a:lnTo>
                    <a:lnTo>
                      <a:pt x="2992577" y="979170"/>
                    </a:lnTo>
                    <a:lnTo>
                      <a:pt x="3018561" y="979170"/>
                    </a:lnTo>
                    <a:lnTo>
                      <a:pt x="3018561" y="25400"/>
                    </a:lnTo>
                    <a:lnTo>
                      <a:pt x="3018561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29" name="object 118">
                <a:extLst>
                  <a:ext uri="{FF2B5EF4-FFF2-40B4-BE49-F238E27FC236}">
                    <a16:creationId xmlns:a16="http://schemas.microsoft.com/office/drawing/2014/main" xmlns="" id="{10A5BA92-B42D-1B48-8C31-5CBC0D78F659}"/>
                  </a:ext>
                </a:extLst>
              </p:cNvPr>
              <p:cNvSpPr/>
              <p:nvPr/>
            </p:nvSpPr>
            <p:spPr>
              <a:xfrm>
                <a:off x="10702522" y="9912809"/>
                <a:ext cx="881380" cy="417830"/>
              </a:xfrm>
              <a:custGeom>
                <a:avLst/>
                <a:gdLst/>
                <a:ahLst/>
                <a:cxnLst/>
                <a:rect l="l" t="t" r="r" b="b"/>
                <a:pathLst>
                  <a:path w="881379" h="417829">
                    <a:moveTo>
                      <a:pt x="101106" y="0"/>
                    </a:moveTo>
                    <a:lnTo>
                      <a:pt x="0" y="349936"/>
                    </a:lnTo>
                    <a:lnTo>
                      <a:pt x="796342" y="417306"/>
                    </a:lnTo>
                    <a:lnTo>
                      <a:pt x="880831" y="130592"/>
                    </a:lnTo>
                    <a:lnTo>
                      <a:pt x="101106" y="0"/>
                    </a:lnTo>
                    <a:close/>
                  </a:path>
                </a:pathLst>
              </a:custGeom>
              <a:solidFill>
                <a:srgbClr val="EBB48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0" name="object 119">
                <a:extLst>
                  <a:ext uri="{FF2B5EF4-FFF2-40B4-BE49-F238E27FC236}">
                    <a16:creationId xmlns:a16="http://schemas.microsoft.com/office/drawing/2014/main" xmlns="" id="{AE517797-4AEB-D445-80DF-1C43B3E134DB}"/>
                  </a:ext>
                </a:extLst>
              </p:cNvPr>
              <p:cNvSpPr/>
              <p:nvPr/>
            </p:nvSpPr>
            <p:spPr>
              <a:xfrm>
                <a:off x="11266000" y="9986625"/>
                <a:ext cx="279400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385445">
                    <a:moveTo>
                      <a:pt x="57506" y="0"/>
                    </a:moveTo>
                    <a:lnTo>
                      <a:pt x="0" y="343497"/>
                    </a:lnTo>
                    <a:lnTo>
                      <a:pt x="279405" y="385003"/>
                    </a:lnTo>
                    <a:lnTo>
                      <a:pt x="279405" y="50207"/>
                    </a:lnTo>
                    <a:lnTo>
                      <a:pt x="57506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1" name="object 120">
                <a:extLst>
                  <a:ext uri="{FF2B5EF4-FFF2-40B4-BE49-F238E27FC236}">
                    <a16:creationId xmlns:a16="http://schemas.microsoft.com/office/drawing/2014/main" xmlns="" id="{C6B74D9C-3C43-3C4D-A7F1-2B5839BA17F2}"/>
                  </a:ext>
                </a:extLst>
              </p:cNvPr>
              <p:cNvSpPr/>
              <p:nvPr/>
            </p:nvSpPr>
            <p:spPr>
              <a:xfrm>
                <a:off x="9280944" y="9515633"/>
                <a:ext cx="1681480" cy="1793239"/>
              </a:xfrm>
              <a:custGeom>
                <a:avLst/>
                <a:gdLst/>
                <a:ahLst/>
                <a:cxnLst/>
                <a:rect l="l" t="t" r="r" b="b"/>
                <a:pathLst>
                  <a:path w="1681479" h="1793240">
                    <a:moveTo>
                      <a:pt x="1681378" y="334365"/>
                    </a:moveTo>
                    <a:lnTo>
                      <a:pt x="1555203" y="299034"/>
                    </a:lnTo>
                    <a:lnTo>
                      <a:pt x="1254125" y="216154"/>
                    </a:lnTo>
                    <a:lnTo>
                      <a:pt x="894283" y="120421"/>
                    </a:lnTo>
                    <a:lnTo>
                      <a:pt x="591781" y="46520"/>
                    </a:lnTo>
                    <a:lnTo>
                      <a:pt x="409460" y="8686"/>
                    </a:lnTo>
                    <a:lnTo>
                      <a:pt x="303657" y="0"/>
                    </a:lnTo>
                    <a:lnTo>
                      <a:pt x="233857" y="23964"/>
                    </a:lnTo>
                    <a:lnTo>
                      <a:pt x="159537" y="84124"/>
                    </a:lnTo>
                    <a:lnTo>
                      <a:pt x="33413" y="384771"/>
                    </a:lnTo>
                    <a:lnTo>
                      <a:pt x="0" y="563638"/>
                    </a:lnTo>
                    <a:lnTo>
                      <a:pt x="67068" y="691553"/>
                    </a:lnTo>
                    <a:lnTo>
                      <a:pt x="242379" y="839279"/>
                    </a:lnTo>
                    <a:lnTo>
                      <a:pt x="741159" y="839279"/>
                    </a:lnTo>
                    <a:lnTo>
                      <a:pt x="843940" y="842797"/>
                    </a:lnTo>
                    <a:lnTo>
                      <a:pt x="848194" y="846378"/>
                    </a:lnTo>
                    <a:lnTo>
                      <a:pt x="856272" y="861225"/>
                    </a:lnTo>
                    <a:lnTo>
                      <a:pt x="861110" y="893508"/>
                    </a:lnTo>
                    <a:lnTo>
                      <a:pt x="855675" y="949388"/>
                    </a:lnTo>
                    <a:lnTo>
                      <a:pt x="856081" y="987742"/>
                    </a:lnTo>
                    <a:lnTo>
                      <a:pt x="870356" y="1013929"/>
                    </a:lnTo>
                    <a:lnTo>
                      <a:pt x="892276" y="1034161"/>
                    </a:lnTo>
                    <a:lnTo>
                      <a:pt x="915644" y="1054658"/>
                    </a:lnTo>
                    <a:lnTo>
                      <a:pt x="934212" y="1081608"/>
                    </a:lnTo>
                    <a:lnTo>
                      <a:pt x="941793" y="1121244"/>
                    </a:lnTo>
                    <a:lnTo>
                      <a:pt x="941793" y="1792922"/>
                    </a:lnTo>
                    <a:lnTo>
                      <a:pt x="1448193" y="1792922"/>
                    </a:lnTo>
                    <a:lnTo>
                      <a:pt x="1456944" y="1769656"/>
                    </a:lnTo>
                    <a:lnTo>
                      <a:pt x="1471866" y="1734693"/>
                    </a:lnTo>
                    <a:lnTo>
                      <a:pt x="1473377" y="1704187"/>
                    </a:lnTo>
                    <a:lnTo>
                      <a:pt x="1465529" y="1674583"/>
                    </a:lnTo>
                    <a:lnTo>
                      <a:pt x="1452372" y="1642325"/>
                    </a:lnTo>
                    <a:lnTo>
                      <a:pt x="1437957" y="1603870"/>
                    </a:lnTo>
                    <a:lnTo>
                      <a:pt x="1426337" y="1555648"/>
                    </a:lnTo>
                    <a:lnTo>
                      <a:pt x="1421574" y="1494104"/>
                    </a:lnTo>
                    <a:lnTo>
                      <a:pt x="1421574" y="840206"/>
                    </a:lnTo>
                    <a:lnTo>
                      <a:pt x="1565135" y="773557"/>
                    </a:lnTo>
                    <a:lnTo>
                      <a:pt x="1681378" y="334365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2" name="object 121">
                <a:extLst>
                  <a:ext uri="{FF2B5EF4-FFF2-40B4-BE49-F238E27FC236}">
                    <a16:creationId xmlns:a16="http://schemas.microsoft.com/office/drawing/2014/main" xmlns="" id="{2E7CCB34-07CF-0945-ADB1-D11AF11D7807}"/>
                  </a:ext>
                </a:extLst>
              </p:cNvPr>
              <p:cNvSpPr/>
              <p:nvPr/>
            </p:nvSpPr>
            <p:spPr>
              <a:xfrm>
                <a:off x="9566177" y="10024049"/>
                <a:ext cx="1284605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1284604" h="337184">
                    <a:moveTo>
                      <a:pt x="13654" y="0"/>
                    </a:moveTo>
                    <a:lnTo>
                      <a:pt x="30847" y="38970"/>
                    </a:lnTo>
                    <a:lnTo>
                      <a:pt x="67827" y="60615"/>
                    </a:lnTo>
                    <a:lnTo>
                      <a:pt x="109846" y="79231"/>
                    </a:lnTo>
                    <a:lnTo>
                      <a:pt x="155810" y="95189"/>
                    </a:lnTo>
                    <a:lnTo>
                      <a:pt x="204626" y="108860"/>
                    </a:lnTo>
                    <a:lnTo>
                      <a:pt x="255200" y="120616"/>
                    </a:lnTo>
                    <a:lnTo>
                      <a:pt x="306438" y="130827"/>
                    </a:lnTo>
                    <a:lnTo>
                      <a:pt x="357246" y="139864"/>
                    </a:lnTo>
                    <a:lnTo>
                      <a:pt x="471334" y="159073"/>
                    </a:lnTo>
                    <a:lnTo>
                      <a:pt x="531667" y="170915"/>
                    </a:lnTo>
                    <a:lnTo>
                      <a:pt x="582167" y="184350"/>
                    </a:lnTo>
                    <a:lnTo>
                      <a:pt x="617473" y="200105"/>
                    </a:lnTo>
                    <a:lnTo>
                      <a:pt x="632221" y="218904"/>
                    </a:lnTo>
                    <a:lnTo>
                      <a:pt x="646309" y="256042"/>
                    </a:lnTo>
                    <a:lnTo>
                      <a:pt x="674357" y="278718"/>
                    </a:lnTo>
                    <a:lnTo>
                      <a:pt x="712806" y="289915"/>
                    </a:lnTo>
                    <a:lnTo>
                      <a:pt x="758097" y="292618"/>
                    </a:lnTo>
                    <a:lnTo>
                      <a:pt x="806671" y="289813"/>
                    </a:lnTo>
                    <a:lnTo>
                      <a:pt x="893825" y="280139"/>
                    </a:lnTo>
                    <a:lnTo>
                      <a:pt x="929777" y="277893"/>
                    </a:lnTo>
                    <a:lnTo>
                      <a:pt x="957343" y="280141"/>
                    </a:lnTo>
                    <a:lnTo>
                      <a:pt x="971038" y="289279"/>
                    </a:lnTo>
                    <a:lnTo>
                      <a:pt x="977325" y="302105"/>
                    </a:lnTo>
                    <a:lnTo>
                      <a:pt x="985971" y="312982"/>
                    </a:lnTo>
                    <a:lnTo>
                      <a:pt x="1021318" y="332458"/>
                    </a:lnTo>
                    <a:lnTo>
                      <a:pt x="1059527" y="336911"/>
                    </a:lnTo>
                    <a:lnTo>
                      <a:pt x="1117310" y="330655"/>
                    </a:lnTo>
                    <a:lnTo>
                      <a:pt x="1176156" y="315625"/>
                    </a:lnTo>
                    <a:lnTo>
                      <a:pt x="1228570" y="297426"/>
                    </a:lnTo>
                    <a:lnTo>
                      <a:pt x="1267056" y="281662"/>
                    </a:lnTo>
                    <a:lnTo>
                      <a:pt x="1284117" y="273939"/>
                    </a:lnTo>
                    <a:lnTo>
                      <a:pt x="1275720" y="256358"/>
                    </a:lnTo>
                    <a:lnTo>
                      <a:pt x="1261309" y="262855"/>
                    </a:lnTo>
                    <a:lnTo>
                      <a:pt x="1225070" y="277783"/>
                    </a:lnTo>
                    <a:lnTo>
                      <a:pt x="1174787" y="295586"/>
                    </a:lnTo>
                    <a:lnTo>
                      <a:pt x="1118247" y="310708"/>
                    </a:lnTo>
                    <a:lnTo>
                      <a:pt x="1063236" y="317591"/>
                    </a:lnTo>
                    <a:lnTo>
                      <a:pt x="1017539" y="310681"/>
                    </a:lnTo>
                    <a:lnTo>
                      <a:pt x="1007869" y="305719"/>
                    </a:lnTo>
                    <a:lnTo>
                      <a:pt x="999980" y="299408"/>
                    </a:lnTo>
                    <a:lnTo>
                      <a:pt x="993818" y="291697"/>
                    </a:lnTo>
                    <a:lnTo>
                      <a:pt x="989331" y="282535"/>
                    </a:lnTo>
                    <a:lnTo>
                      <a:pt x="972755" y="265037"/>
                    </a:lnTo>
                    <a:lnTo>
                      <a:pt x="942667" y="258617"/>
                    </a:lnTo>
                    <a:lnTo>
                      <a:pt x="901742" y="259803"/>
                    </a:lnTo>
                    <a:lnTo>
                      <a:pt x="798136" y="271054"/>
                    </a:lnTo>
                    <a:lnTo>
                      <a:pt x="745750" y="273234"/>
                    </a:lnTo>
                    <a:lnTo>
                      <a:pt x="700513" y="267574"/>
                    </a:lnTo>
                    <a:lnTo>
                      <a:pt x="667443" y="249989"/>
                    </a:lnTo>
                    <a:lnTo>
                      <a:pt x="651561" y="216391"/>
                    </a:lnTo>
                    <a:lnTo>
                      <a:pt x="640934" y="194591"/>
                    </a:lnTo>
                    <a:lnTo>
                      <a:pt x="579522" y="162858"/>
                    </a:lnTo>
                    <a:lnTo>
                      <a:pt x="531764" y="150784"/>
                    </a:lnTo>
                    <a:lnTo>
                      <a:pt x="474654" y="139810"/>
                    </a:lnTo>
                    <a:lnTo>
                      <a:pt x="355177" y="119732"/>
                    </a:lnTo>
                    <a:lnTo>
                      <a:pt x="298962" y="109576"/>
                    </a:lnTo>
                    <a:lnTo>
                      <a:pt x="242619" y="97913"/>
                    </a:lnTo>
                    <a:lnTo>
                      <a:pt x="187711" y="84257"/>
                    </a:lnTo>
                    <a:lnTo>
                      <a:pt x="135799" y="68123"/>
                    </a:lnTo>
                    <a:lnTo>
                      <a:pt x="88444" y="49026"/>
                    </a:lnTo>
                    <a:lnTo>
                      <a:pt x="47209" y="26480"/>
                    </a:lnTo>
                    <a:lnTo>
                      <a:pt x="13654" y="0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3" name="object 122">
                <a:extLst>
                  <a:ext uri="{FF2B5EF4-FFF2-40B4-BE49-F238E27FC236}">
                    <a16:creationId xmlns:a16="http://schemas.microsoft.com/office/drawing/2014/main" xmlns="" id="{7B3E64B9-316B-EC45-8C74-03E5D925CFFD}"/>
                  </a:ext>
                </a:extLst>
              </p:cNvPr>
              <p:cNvSpPr/>
              <p:nvPr/>
            </p:nvSpPr>
            <p:spPr>
              <a:xfrm>
                <a:off x="10828783" y="9793610"/>
                <a:ext cx="267335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267334" h="590550">
                    <a:moveTo>
                      <a:pt x="116247" y="0"/>
                    </a:moveTo>
                    <a:lnTo>
                      <a:pt x="0" y="542863"/>
                    </a:lnTo>
                    <a:lnTo>
                      <a:pt x="130571" y="590536"/>
                    </a:lnTo>
                    <a:lnTo>
                      <a:pt x="267080" y="22009"/>
                    </a:lnTo>
                    <a:lnTo>
                      <a:pt x="116247" y="0"/>
                    </a:lnTo>
                    <a:close/>
                  </a:path>
                </a:pathLst>
              </a:custGeom>
              <a:solidFill>
                <a:srgbClr val="D2DAD9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4" name="object 123">
                <a:extLst>
                  <a:ext uri="{FF2B5EF4-FFF2-40B4-BE49-F238E27FC236}">
                    <a16:creationId xmlns:a16="http://schemas.microsoft.com/office/drawing/2014/main" xmlns="" id="{5CCFAB82-727F-F14F-80D7-8459B5E458A2}"/>
                  </a:ext>
                </a:extLst>
              </p:cNvPr>
              <p:cNvSpPr/>
              <p:nvPr/>
            </p:nvSpPr>
            <p:spPr>
              <a:xfrm>
                <a:off x="11422977" y="10027011"/>
                <a:ext cx="522605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522604" h="714375">
                    <a:moveTo>
                      <a:pt x="522452" y="361403"/>
                    </a:moveTo>
                    <a:lnTo>
                      <a:pt x="491921" y="234873"/>
                    </a:lnTo>
                    <a:lnTo>
                      <a:pt x="400354" y="59791"/>
                    </a:lnTo>
                    <a:lnTo>
                      <a:pt x="266776" y="21348"/>
                    </a:lnTo>
                    <a:lnTo>
                      <a:pt x="82194" y="0"/>
                    </a:lnTo>
                    <a:lnTo>
                      <a:pt x="93916" y="22021"/>
                    </a:lnTo>
                    <a:lnTo>
                      <a:pt x="114211" y="72669"/>
                    </a:lnTo>
                    <a:lnTo>
                      <a:pt x="120815" y="128854"/>
                    </a:lnTo>
                    <a:lnTo>
                      <a:pt x="91452" y="167449"/>
                    </a:lnTo>
                    <a:lnTo>
                      <a:pt x="27317" y="195681"/>
                    </a:lnTo>
                    <a:lnTo>
                      <a:pt x="0" y="222961"/>
                    </a:lnTo>
                    <a:lnTo>
                      <a:pt x="4165" y="265353"/>
                    </a:lnTo>
                    <a:lnTo>
                      <a:pt x="34455" y="338950"/>
                    </a:lnTo>
                    <a:lnTo>
                      <a:pt x="118503" y="460984"/>
                    </a:lnTo>
                    <a:lnTo>
                      <a:pt x="175501" y="538149"/>
                    </a:lnTo>
                    <a:lnTo>
                      <a:pt x="231533" y="603300"/>
                    </a:lnTo>
                    <a:lnTo>
                      <a:pt x="312674" y="689241"/>
                    </a:lnTo>
                    <a:lnTo>
                      <a:pt x="400354" y="714298"/>
                    </a:lnTo>
                    <a:lnTo>
                      <a:pt x="491921" y="500761"/>
                    </a:lnTo>
                    <a:lnTo>
                      <a:pt x="522452" y="361403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5" name="object 124">
                <a:extLst>
                  <a:ext uri="{FF2B5EF4-FFF2-40B4-BE49-F238E27FC236}">
                    <a16:creationId xmlns:a16="http://schemas.microsoft.com/office/drawing/2014/main" xmlns="" id="{3748EF43-C5CF-7941-AE9D-868E449426EB}"/>
                  </a:ext>
                </a:extLst>
              </p:cNvPr>
              <p:cNvSpPr/>
              <p:nvPr/>
            </p:nvSpPr>
            <p:spPr>
              <a:xfrm>
                <a:off x="11475745" y="10041223"/>
                <a:ext cx="335915" cy="678815"/>
              </a:xfrm>
              <a:custGeom>
                <a:avLst/>
                <a:gdLst/>
                <a:ahLst/>
                <a:cxnLst/>
                <a:rect l="l" t="t" r="r" b="b"/>
                <a:pathLst>
                  <a:path w="335915" h="678815">
                    <a:moveTo>
                      <a:pt x="206286" y="381000"/>
                    </a:moveTo>
                    <a:lnTo>
                      <a:pt x="192493" y="367220"/>
                    </a:lnTo>
                    <a:lnTo>
                      <a:pt x="129921" y="429806"/>
                    </a:lnTo>
                    <a:lnTo>
                      <a:pt x="169138" y="312102"/>
                    </a:lnTo>
                    <a:lnTo>
                      <a:pt x="167690" y="307632"/>
                    </a:lnTo>
                    <a:lnTo>
                      <a:pt x="160667" y="302641"/>
                    </a:lnTo>
                    <a:lnTo>
                      <a:pt x="155968" y="302742"/>
                    </a:lnTo>
                    <a:lnTo>
                      <a:pt x="73812" y="366191"/>
                    </a:lnTo>
                    <a:lnTo>
                      <a:pt x="101028" y="226466"/>
                    </a:lnTo>
                    <a:lnTo>
                      <a:pt x="98615" y="221945"/>
                    </a:lnTo>
                    <a:lnTo>
                      <a:pt x="90144" y="218363"/>
                    </a:lnTo>
                    <a:lnTo>
                      <a:pt x="85178" y="219811"/>
                    </a:lnTo>
                    <a:lnTo>
                      <a:pt x="0" y="343789"/>
                    </a:lnTo>
                    <a:lnTo>
                      <a:pt x="16052" y="354838"/>
                    </a:lnTo>
                    <a:lnTo>
                      <a:pt x="72047" y="273329"/>
                    </a:lnTo>
                    <a:lnTo>
                      <a:pt x="48971" y="391820"/>
                    </a:lnTo>
                    <a:lnTo>
                      <a:pt x="50749" y="395871"/>
                    </a:lnTo>
                    <a:lnTo>
                      <a:pt x="57645" y="400126"/>
                    </a:lnTo>
                    <a:lnTo>
                      <a:pt x="62077" y="399884"/>
                    </a:lnTo>
                    <a:lnTo>
                      <a:pt x="139192" y="340360"/>
                    </a:lnTo>
                    <a:lnTo>
                      <a:pt x="96926" y="467131"/>
                    </a:lnTo>
                    <a:lnTo>
                      <a:pt x="98628" y="471830"/>
                    </a:lnTo>
                    <a:lnTo>
                      <a:pt x="104063" y="475183"/>
                    </a:lnTo>
                    <a:lnTo>
                      <a:pt x="105841" y="475665"/>
                    </a:lnTo>
                    <a:lnTo>
                      <a:pt x="107607" y="475665"/>
                    </a:lnTo>
                    <a:lnTo>
                      <a:pt x="110121" y="475665"/>
                    </a:lnTo>
                    <a:lnTo>
                      <a:pt x="112623" y="474675"/>
                    </a:lnTo>
                    <a:lnTo>
                      <a:pt x="206286" y="381000"/>
                    </a:lnTo>
                    <a:close/>
                  </a:path>
                  <a:path w="335915" h="678815">
                    <a:moveTo>
                      <a:pt x="335305" y="314972"/>
                    </a:moveTo>
                    <a:lnTo>
                      <a:pt x="331152" y="259905"/>
                    </a:lnTo>
                    <a:lnTo>
                      <a:pt x="323176" y="210451"/>
                    </a:lnTo>
                    <a:lnTo>
                      <a:pt x="312254" y="166497"/>
                    </a:lnTo>
                    <a:lnTo>
                      <a:pt x="299224" y="127952"/>
                    </a:lnTo>
                    <a:lnTo>
                      <a:pt x="270243" y="66598"/>
                    </a:lnTo>
                    <a:lnTo>
                      <a:pt x="243078" y="25514"/>
                    </a:lnTo>
                    <a:lnTo>
                      <a:pt x="220624" y="0"/>
                    </a:lnTo>
                    <a:lnTo>
                      <a:pt x="207391" y="14287"/>
                    </a:lnTo>
                    <a:lnTo>
                      <a:pt x="210375" y="17335"/>
                    </a:lnTo>
                    <a:lnTo>
                      <a:pt x="217805" y="25755"/>
                    </a:lnTo>
                    <a:lnTo>
                      <a:pt x="241871" y="59156"/>
                    </a:lnTo>
                    <a:lnTo>
                      <a:pt x="271360" y="115303"/>
                    </a:lnTo>
                    <a:lnTo>
                      <a:pt x="285584" y="152158"/>
                    </a:lnTo>
                    <a:lnTo>
                      <a:pt x="298069" y="195021"/>
                    </a:lnTo>
                    <a:lnTo>
                      <a:pt x="307797" y="243979"/>
                    </a:lnTo>
                    <a:lnTo>
                      <a:pt x="313753" y="299148"/>
                    </a:lnTo>
                    <a:lnTo>
                      <a:pt x="314883" y="360616"/>
                    </a:lnTo>
                    <a:lnTo>
                      <a:pt x="310184" y="428510"/>
                    </a:lnTo>
                    <a:lnTo>
                      <a:pt x="298615" y="502920"/>
                    </a:lnTo>
                    <a:lnTo>
                      <a:pt x="279158" y="583946"/>
                    </a:lnTo>
                    <a:lnTo>
                      <a:pt x="250761" y="671690"/>
                    </a:lnTo>
                    <a:lnTo>
                      <a:pt x="269087" y="678370"/>
                    </a:lnTo>
                    <a:lnTo>
                      <a:pt x="296773" y="593585"/>
                    </a:lnTo>
                    <a:lnTo>
                      <a:pt x="316395" y="514959"/>
                    </a:lnTo>
                    <a:lnTo>
                      <a:pt x="328777" y="442391"/>
                    </a:lnTo>
                    <a:lnTo>
                      <a:pt x="334797" y="375767"/>
                    </a:lnTo>
                    <a:lnTo>
                      <a:pt x="335305" y="314972"/>
                    </a:lnTo>
                    <a:close/>
                  </a:path>
                </a:pathLst>
              </a:custGeom>
              <a:solidFill>
                <a:srgbClr val="173C41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42" name="object 44">
              <a:extLst>
                <a:ext uri="{FF2B5EF4-FFF2-40B4-BE49-F238E27FC236}">
                  <a16:creationId xmlns:a16="http://schemas.microsoft.com/office/drawing/2014/main" xmlns="" id="{FAD23E85-E2A1-A84B-8853-8DD51B48CB57}"/>
                </a:ext>
              </a:extLst>
            </p:cNvPr>
            <p:cNvGrpSpPr/>
            <p:nvPr/>
          </p:nvGrpSpPr>
          <p:grpSpPr>
            <a:xfrm>
              <a:off x="7028835" y="3462600"/>
              <a:ext cx="1300748" cy="898356"/>
              <a:chOff x="11590364" y="5710084"/>
              <a:chExt cx="2145030" cy="1481455"/>
            </a:xfrm>
          </p:grpSpPr>
          <p:sp>
            <p:nvSpPr>
              <p:cNvPr id="187" name="object 45">
                <a:extLst>
                  <a:ext uri="{FF2B5EF4-FFF2-40B4-BE49-F238E27FC236}">
                    <a16:creationId xmlns:a16="http://schemas.microsoft.com/office/drawing/2014/main" xmlns="" id="{B3AB699D-4120-4B4C-8C4F-F836A96EB285}"/>
                  </a:ext>
                </a:extLst>
              </p:cNvPr>
              <p:cNvSpPr/>
              <p:nvPr/>
            </p:nvSpPr>
            <p:spPr>
              <a:xfrm>
                <a:off x="11763402" y="5883122"/>
                <a:ext cx="176911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w="1769109" h="1135379">
                    <a:moveTo>
                      <a:pt x="0" y="1135253"/>
                    </a:moveTo>
                    <a:lnTo>
                      <a:pt x="1768909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8" name="object 46">
                <a:extLst>
                  <a:ext uri="{FF2B5EF4-FFF2-40B4-BE49-F238E27FC236}">
                    <a16:creationId xmlns:a16="http://schemas.microsoft.com/office/drawing/2014/main" xmlns="" id="{11A65BA1-CE85-954C-96FA-8A4B82FA8ACC}"/>
                  </a:ext>
                </a:extLst>
              </p:cNvPr>
              <p:cNvSpPr/>
              <p:nvPr/>
            </p:nvSpPr>
            <p:spPr>
              <a:xfrm>
                <a:off x="11637076" y="5785686"/>
                <a:ext cx="2056764" cy="1320165"/>
              </a:xfrm>
              <a:custGeom>
                <a:avLst/>
                <a:gdLst/>
                <a:ahLst/>
                <a:cxnLst/>
                <a:rect l="l" t="t" r="r" b="b"/>
                <a:pathLst>
                  <a:path w="2056765" h="1320165">
                    <a:moveTo>
                      <a:pt x="0" y="1319698"/>
                    </a:moveTo>
                    <a:lnTo>
                      <a:pt x="205631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151" name="object 56">
              <a:extLst>
                <a:ext uri="{FF2B5EF4-FFF2-40B4-BE49-F238E27FC236}">
                  <a16:creationId xmlns:a16="http://schemas.microsoft.com/office/drawing/2014/main" xmlns="" id="{1638553E-AD5D-E34F-A293-D4BAEA1C7E08}"/>
                </a:ext>
              </a:extLst>
            </p:cNvPr>
            <p:cNvGrpSpPr/>
            <p:nvPr/>
          </p:nvGrpSpPr>
          <p:grpSpPr>
            <a:xfrm>
              <a:off x="312777" y="2937412"/>
              <a:ext cx="10878074" cy="2023129"/>
              <a:chOff x="507733" y="4820203"/>
              <a:chExt cx="17938750" cy="3336290"/>
            </a:xfrm>
          </p:grpSpPr>
          <p:sp>
            <p:nvSpPr>
              <p:cNvPr id="176" name="object 57">
                <a:extLst>
                  <a:ext uri="{FF2B5EF4-FFF2-40B4-BE49-F238E27FC236}">
                    <a16:creationId xmlns:a16="http://schemas.microsoft.com/office/drawing/2014/main" xmlns="" id="{84DD94F8-5F3F-104A-B223-9C2E246CEBDA}"/>
                  </a:ext>
                </a:extLst>
              </p:cNvPr>
              <p:cNvSpPr/>
              <p:nvPr/>
            </p:nvSpPr>
            <p:spPr>
              <a:xfrm>
                <a:off x="14575964" y="5883123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89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7" name="object 58">
                <a:extLst>
                  <a:ext uri="{FF2B5EF4-FFF2-40B4-BE49-F238E27FC236}">
                    <a16:creationId xmlns:a16="http://schemas.microsoft.com/office/drawing/2014/main" xmlns="" id="{F52177FE-4152-344F-AA18-AAA3334CC439}"/>
                  </a:ext>
                </a:extLst>
              </p:cNvPr>
              <p:cNvSpPr/>
              <p:nvPr/>
            </p:nvSpPr>
            <p:spPr>
              <a:xfrm>
                <a:off x="14728308" y="6008568"/>
                <a:ext cx="1574800" cy="1296670"/>
              </a:xfrm>
              <a:custGeom>
                <a:avLst/>
                <a:gdLst/>
                <a:ahLst/>
                <a:cxnLst/>
                <a:rect l="l" t="t" r="r" b="b"/>
                <a:pathLst>
                  <a:path w="1574800" h="1296670">
                    <a:moveTo>
                      <a:pt x="0" y="0"/>
                    </a:moveTo>
                    <a:lnTo>
                      <a:pt x="1574329" y="1296389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8" name="object 59">
                <a:extLst>
                  <a:ext uri="{FF2B5EF4-FFF2-40B4-BE49-F238E27FC236}">
                    <a16:creationId xmlns:a16="http://schemas.microsoft.com/office/drawing/2014/main" xmlns="" id="{647CA145-681A-964F-8B74-761C8DB6363B}"/>
                  </a:ext>
                </a:extLst>
              </p:cNvPr>
              <p:cNvSpPr/>
              <p:nvPr/>
            </p:nvSpPr>
            <p:spPr>
              <a:xfrm>
                <a:off x="5275574" y="6804376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77"/>
                    </a:moveTo>
                    <a:lnTo>
                      <a:pt x="2140374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9" name="object 60">
                <a:extLst>
                  <a:ext uri="{FF2B5EF4-FFF2-40B4-BE49-F238E27FC236}">
                    <a16:creationId xmlns:a16="http://schemas.microsoft.com/office/drawing/2014/main" xmlns="" id="{DF3B1A19-315F-0F4B-831D-FDE10872B4AE}"/>
                  </a:ext>
                </a:extLst>
              </p:cNvPr>
              <p:cNvSpPr/>
              <p:nvPr/>
            </p:nvSpPr>
            <p:spPr>
              <a:xfrm>
                <a:off x="5178938" y="6869890"/>
                <a:ext cx="2140585" cy="1178560"/>
              </a:xfrm>
              <a:custGeom>
                <a:avLst/>
                <a:gdLst/>
                <a:ahLst/>
                <a:cxnLst/>
                <a:rect l="l" t="t" r="r" b="b"/>
                <a:pathLst>
                  <a:path w="2140584" h="1178559">
                    <a:moveTo>
                      <a:pt x="0" y="1178487"/>
                    </a:moveTo>
                    <a:lnTo>
                      <a:pt x="2140374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0" name="object 61">
                <a:extLst>
                  <a:ext uri="{FF2B5EF4-FFF2-40B4-BE49-F238E27FC236}">
                    <a16:creationId xmlns:a16="http://schemas.microsoft.com/office/drawing/2014/main" xmlns="" id="{F296966C-1F9F-944E-9E7B-39CB1BE615A2}"/>
                  </a:ext>
                </a:extLst>
              </p:cNvPr>
              <p:cNvSpPr/>
              <p:nvPr/>
            </p:nvSpPr>
            <p:spPr>
              <a:xfrm>
                <a:off x="8445460" y="6658705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74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1" name="object 62">
                <a:extLst>
                  <a:ext uri="{FF2B5EF4-FFF2-40B4-BE49-F238E27FC236}">
                    <a16:creationId xmlns:a16="http://schemas.microsoft.com/office/drawing/2014/main" xmlns="" id="{E6907B50-261D-4040-85F7-CD2C57EA753B}"/>
                  </a:ext>
                </a:extLst>
              </p:cNvPr>
              <p:cNvSpPr/>
              <p:nvPr/>
            </p:nvSpPr>
            <p:spPr>
              <a:xfrm>
                <a:off x="8127759" y="6587402"/>
                <a:ext cx="2225675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2225675" h="422909">
                    <a:moveTo>
                      <a:pt x="0" y="0"/>
                    </a:moveTo>
                    <a:lnTo>
                      <a:pt x="2225283" y="422364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2" name="object 63">
                <a:extLst>
                  <a:ext uri="{FF2B5EF4-FFF2-40B4-BE49-F238E27FC236}">
                    <a16:creationId xmlns:a16="http://schemas.microsoft.com/office/drawing/2014/main" xmlns="" id="{370515BD-AE76-7645-B01B-99BA95A8CC28}"/>
                  </a:ext>
                </a:extLst>
              </p:cNvPr>
              <p:cNvSpPr/>
              <p:nvPr/>
            </p:nvSpPr>
            <p:spPr>
              <a:xfrm>
                <a:off x="17105501" y="5097400"/>
                <a:ext cx="1167765" cy="1772920"/>
              </a:xfrm>
              <a:custGeom>
                <a:avLst/>
                <a:gdLst/>
                <a:ahLst/>
                <a:cxnLst/>
                <a:rect l="l" t="t" r="r" b="b"/>
                <a:pathLst>
                  <a:path w="1167765" h="1772920">
                    <a:moveTo>
                      <a:pt x="0" y="1772490"/>
                    </a:moveTo>
                    <a:lnTo>
                      <a:pt x="1167482" y="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3" name="object 64">
                <a:extLst>
                  <a:ext uri="{FF2B5EF4-FFF2-40B4-BE49-F238E27FC236}">
                    <a16:creationId xmlns:a16="http://schemas.microsoft.com/office/drawing/2014/main" xmlns="" id="{023FE1FB-3C2F-094F-8B6F-26E164842457}"/>
                  </a:ext>
                </a:extLst>
              </p:cNvPr>
              <p:cNvSpPr/>
              <p:nvPr/>
            </p:nvSpPr>
            <p:spPr>
              <a:xfrm>
                <a:off x="2437744" y="6607025"/>
                <a:ext cx="1808480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808479" h="1260475">
                    <a:moveTo>
                      <a:pt x="0" y="0"/>
                    </a:moveTo>
                    <a:lnTo>
                      <a:pt x="1808321" y="1259930"/>
                    </a:lnTo>
                  </a:path>
                </a:pathLst>
              </a:custGeom>
              <a:ln w="345539">
                <a:solidFill>
                  <a:srgbClr val="124634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4" name="object 65">
                <a:extLst>
                  <a:ext uri="{FF2B5EF4-FFF2-40B4-BE49-F238E27FC236}">
                    <a16:creationId xmlns:a16="http://schemas.microsoft.com/office/drawing/2014/main" xmlns="" id="{B4E70E15-A949-CC40-8B3A-8CBAB31F65DC}"/>
                  </a:ext>
                </a:extLst>
              </p:cNvPr>
              <p:cNvSpPr/>
              <p:nvPr/>
            </p:nvSpPr>
            <p:spPr>
              <a:xfrm>
                <a:off x="2733797" y="6813303"/>
                <a:ext cx="1485900" cy="1035685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1035684">
                    <a:moveTo>
                      <a:pt x="0" y="0"/>
                    </a:moveTo>
                    <a:lnTo>
                      <a:pt x="1485672" y="1035109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5" name="object 66">
                <a:extLst>
                  <a:ext uri="{FF2B5EF4-FFF2-40B4-BE49-F238E27FC236}">
                    <a16:creationId xmlns:a16="http://schemas.microsoft.com/office/drawing/2014/main" xmlns="" id="{EE0E9F4F-EB63-E043-98D6-EBEB7C4E1EA2}"/>
                  </a:ext>
                </a:extLst>
              </p:cNvPr>
              <p:cNvSpPr/>
              <p:nvPr/>
            </p:nvSpPr>
            <p:spPr>
              <a:xfrm>
                <a:off x="4284061" y="7893430"/>
                <a:ext cx="64769" cy="45085"/>
              </a:xfrm>
              <a:custGeom>
                <a:avLst/>
                <a:gdLst/>
                <a:ahLst/>
                <a:cxnLst/>
                <a:rect l="l" t="t" r="r" b="b"/>
                <a:pathLst>
                  <a:path w="64770" h="45084">
                    <a:moveTo>
                      <a:pt x="0" y="0"/>
                    </a:moveTo>
                    <a:lnTo>
                      <a:pt x="64437" y="44888"/>
                    </a:lnTo>
                  </a:path>
                </a:pathLst>
              </a:custGeom>
              <a:ln w="8376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86" name="object 67">
                <a:extLst>
                  <a:ext uri="{FF2B5EF4-FFF2-40B4-BE49-F238E27FC236}">
                    <a16:creationId xmlns:a16="http://schemas.microsoft.com/office/drawing/2014/main" xmlns="" id="{3F3EC878-DBCA-FD41-BB13-0F225662FEB7}"/>
                  </a:ext>
                </a:extLst>
              </p:cNvPr>
              <p:cNvSpPr/>
              <p:nvPr/>
            </p:nvSpPr>
            <p:spPr>
              <a:xfrm>
                <a:off x="507733" y="4820203"/>
                <a:ext cx="2573655" cy="2573655"/>
              </a:xfrm>
              <a:custGeom>
                <a:avLst/>
                <a:gdLst/>
                <a:ahLst/>
                <a:cxnLst/>
                <a:rect l="l" t="t" r="r" b="b"/>
                <a:pathLst>
                  <a:path w="2573655" h="2573654">
                    <a:moveTo>
                      <a:pt x="1286704" y="0"/>
                    </a:moveTo>
                    <a:lnTo>
                      <a:pt x="1238466" y="887"/>
                    </a:lnTo>
                    <a:lnTo>
                      <a:pt x="1190675" y="3529"/>
                    </a:lnTo>
                    <a:lnTo>
                      <a:pt x="1143365" y="7894"/>
                    </a:lnTo>
                    <a:lnTo>
                      <a:pt x="1096564" y="13951"/>
                    </a:lnTo>
                    <a:lnTo>
                      <a:pt x="1050305" y="21669"/>
                    </a:lnTo>
                    <a:lnTo>
                      <a:pt x="1004618" y="31017"/>
                    </a:lnTo>
                    <a:lnTo>
                      <a:pt x="959535" y="41964"/>
                    </a:lnTo>
                    <a:lnTo>
                      <a:pt x="915086" y="54478"/>
                    </a:lnTo>
                    <a:lnTo>
                      <a:pt x="871304" y="68529"/>
                    </a:lnTo>
                    <a:lnTo>
                      <a:pt x="828218" y="84086"/>
                    </a:lnTo>
                    <a:lnTo>
                      <a:pt x="785860" y="101117"/>
                    </a:lnTo>
                    <a:lnTo>
                      <a:pt x="744262" y="119591"/>
                    </a:lnTo>
                    <a:lnTo>
                      <a:pt x="703453" y="139477"/>
                    </a:lnTo>
                    <a:lnTo>
                      <a:pt x="663466" y="160744"/>
                    </a:lnTo>
                    <a:lnTo>
                      <a:pt x="624331" y="183362"/>
                    </a:lnTo>
                    <a:lnTo>
                      <a:pt x="586080" y="207298"/>
                    </a:lnTo>
                    <a:lnTo>
                      <a:pt x="548743" y="232522"/>
                    </a:lnTo>
                    <a:lnTo>
                      <a:pt x="512352" y="259003"/>
                    </a:lnTo>
                    <a:lnTo>
                      <a:pt x="476938" y="286709"/>
                    </a:lnTo>
                    <a:lnTo>
                      <a:pt x="442531" y="315610"/>
                    </a:lnTo>
                    <a:lnTo>
                      <a:pt x="409164" y="345674"/>
                    </a:lnTo>
                    <a:lnTo>
                      <a:pt x="376866" y="376870"/>
                    </a:lnTo>
                    <a:lnTo>
                      <a:pt x="345670" y="409168"/>
                    </a:lnTo>
                    <a:lnTo>
                      <a:pt x="315606" y="442535"/>
                    </a:lnTo>
                    <a:lnTo>
                      <a:pt x="286706" y="476942"/>
                    </a:lnTo>
                    <a:lnTo>
                      <a:pt x="259000" y="512356"/>
                    </a:lnTo>
                    <a:lnTo>
                      <a:pt x="232519" y="548747"/>
                    </a:lnTo>
                    <a:lnTo>
                      <a:pt x="207295" y="586084"/>
                    </a:lnTo>
                    <a:lnTo>
                      <a:pt x="183359" y="624336"/>
                    </a:lnTo>
                    <a:lnTo>
                      <a:pt x="160742" y="663470"/>
                    </a:lnTo>
                    <a:lnTo>
                      <a:pt x="139475" y="703458"/>
                    </a:lnTo>
                    <a:lnTo>
                      <a:pt x="119589" y="744266"/>
                    </a:lnTo>
                    <a:lnTo>
                      <a:pt x="101115" y="785865"/>
                    </a:lnTo>
                    <a:lnTo>
                      <a:pt x="84084" y="828222"/>
                    </a:lnTo>
                    <a:lnTo>
                      <a:pt x="68528" y="871308"/>
                    </a:lnTo>
                    <a:lnTo>
                      <a:pt x="54477" y="915090"/>
                    </a:lnTo>
                    <a:lnTo>
                      <a:pt x="41963" y="959538"/>
                    </a:lnTo>
                    <a:lnTo>
                      <a:pt x="31016" y="1004621"/>
                    </a:lnTo>
                    <a:lnTo>
                      <a:pt x="21669" y="1050308"/>
                    </a:lnTo>
                    <a:lnTo>
                      <a:pt x="13951" y="1096566"/>
                    </a:lnTo>
                    <a:lnTo>
                      <a:pt x="7894" y="1143366"/>
                    </a:lnTo>
                    <a:lnTo>
                      <a:pt x="3529" y="1190677"/>
                    </a:lnTo>
                    <a:lnTo>
                      <a:pt x="887" y="1238466"/>
                    </a:lnTo>
                    <a:lnTo>
                      <a:pt x="0" y="1286704"/>
                    </a:lnTo>
                    <a:lnTo>
                      <a:pt x="887" y="1334942"/>
                    </a:lnTo>
                    <a:lnTo>
                      <a:pt x="3529" y="1382732"/>
                    </a:lnTo>
                    <a:lnTo>
                      <a:pt x="7894" y="1430043"/>
                    </a:lnTo>
                    <a:lnTo>
                      <a:pt x="13951" y="1476844"/>
                    </a:lnTo>
                    <a:lnTo>
                      <a:pt x="21669" y="1523103"/>
                    </a:lnTo>
                    <a:lnTo>
                      <a:pt x="31016" y="1568790"/>
                    </a:lnTo>
                    <a:lnTo>
                      <a:pt x="41963" y="1613873"/>
                    </a:lnTo>
                    <a:lnTo>
                      <a:pt x="54477" y="1658322"/>
                    </a:lnTo>
                    <a:lnTo>
                      <a:pt x="68528" y="1702105"/>
                    </a:lnTo>
                    <a:lnTo>
                      <a:pt x="84084" y="1745191"/>
                    </a:lnTo>
                    <a:lnTo>
                      <a:pt x="101115" y="1787549"/>
                    </a:lnTo>
                    <a:lnTo>
                      <a:pt x="119589" y="1829148"/>
                    </a:lnTo>
                    <a:lnTo>
                      <a:pt x="139475" y="1869957"/>
                    </a:lnTo>
                    <a:lnTo>
                      <a:pt x="160742" y="1909944"/>
                    </a:lnTo>
                    <a:lnTo>
                      <a:pt x="183359" y="1949079"/>
                    </a:lnTo>
                    <a:lnTo>
                      <a:pt x="207295" y="1987331"/>
                    </a:lnTo>
                    <a:lnTo>
                      <a:pt x="232519" y="2024668"/>
                    </a:lnTo>
                    <a:lnTo>
                      <a:pt x="259000" y="2061060"/>
                    </a:lnTo>
                    <a:lnTo>
                      <a:pt x="286706" y="2096474"/>
                    </a:lnTo>
                    <a:lnTo>
                      <a:pt x="315606" y="2130881"/>
                    </a:lnTo>
                    <a:lnTo>
                      <a:pt x="345670" y="2164249"/>
                    </a:lnTo>
                    <a:lnTo>
                      <a:pt x="376866" y="2196546"/>
                    </a:lnTo>
                    <a:lnTo>
                      <a:pt x="409164" y="2227743"/>
                    </a:lnTo>
                    <a:lnTo>
                      <a:pt x="442531" y="2257807"/>
                    </a:lnTo>
                    <a:lnTo>
                      <a:pt x="476938" y="2286708"/>
                    </a:lnTo>
                    <a:lnTo>
                      <a:pt x="512352" y="2314415"/>
                    </a:lnTo>
                    <a:lnTo>
                      <a:pt x="548743" y="2340895"/>
                    </a:lnTo>
                    <a:lnTo>
                      <a:pt x="586080" y="2366119"/>
                    </a:lnTo>
                    <a:lnTo>
                      <a:pt x="624331" y="2390056"/>
                    </a:lnTo>
                    <a:lnTo>
                      <a:pt x="663466" y="2412673"/>
                    </a:lnTo>
                    <a:lnTo>
                      <a:pt x="703453" y="2433941"/>
                    </a:lnTo>
                    <a:lnTo>
                      <a:pt x="744262" y="2453827"/>
                    </a:lnTo>
                    <a:lnTo>
                      <a:pt x="785860" y="2472301"/>
                    </a:lnTo>
                    <a:lnTo>
                      <a:pt x="828218" y="2489332"/>
                    </a:lnTo>
                    <a:lnTo>
                      <a:pt x="871304" y="2504889"/>
                    </a:lnTo>
                    <a:lnTo>
                      <a:pt x="915086" y="2518940"/>
                    </a:lnTo>
                    <a:lnTo>
                      <a:pt x="959535" y="2531454"/>
                    </a:lnTo>
                    <a:lnTo>
                      <a:pt x="1004618" y="2542401"/>
                    </a:lnTo>
                    <a:lnTo>
                      <a:pt x="1050305" y="2551749"/>
                    </a:lnTo>
                    <a:lnTo>
                      <a:pt x="1096564" y="2559467"/>
                    </a:lnTo>
                    <a:lnTo>
                      <a:pt x="1143365" y="2565524"/>
                    </a:lnTo>
                    <a:lnTo>
                      <a:pt x="1190675" y="2569889"/>
                    </a:lnTo>
                    <a:lnTo>
                      <a:pt x="1238466" y="2572531"/>
                    </a:lnTo>
                    <a:lnTo>
                      <a:pt x="1286704" y="2573419"/>
                    </a:lnTo>
                    <a:lnTo>
                      <a:pt x="1334942" y="2572531"/>
                    </a:lnTo>
                    <a:lnTo>
                      <a:pt x="1382732" y="2569889"/>
                    </a:lnTo>
                    <a:lnTo>
                      <a:pt x="1430043" y="2565524"/>
                    </a:lnTo>
                    <a:lnTo>
                      <a:pt x="1476844" y="2559467"/>
                    </a:lnTo>
                    <a:lnTo>
                      <a:pt x="1523103" y="2551749"/>
                    </a:lnTo>
                    <a:lnTo>
                      <a:pt x="1568790" y="2542401"/>
                    </a:lnTo>
                    <a:lnTo>
                      <a:pt x="1613873" y="2531454"/>
                    </a:lnTo>
                    <a:lnTo>
                      <a:pt x="1658321" y="2518940"/>
                    </a:lnTo>
                    <a:lnTo>
                      <a:pt x="1702104" y="2504889"/>
                    </a:lnTo>
                    <a:lnTo>
                      <a:pt x="1745190" y="2489332"/>
                    </a:lnTo>
                    <a:lnTo>
                      <a:pt x="1787547" y="2472301"/>
                    </a:lnTo>
                    <a:lnTo>
                      <a:pt x="1829146" y="2453827"/>
                    </a:lnTo>
                    <a:lnTo>
                      <a:pt x="1869955" y="2433941"/>
                    </a:lnTo>
                    <a:lnTo>
                      <a:pt x="1909942" y="2412673"/>
                    </a:lnTo>
                    <a:lnTo>
                      <a:pt x="1949077" y="2390056"/>
                    </a:lnTo>
                    <a:lnTo>
                      <a:pt x="1987328" y="2366119"/>
                    </a:lnTo>
                    <a:lnTo>
                      <a:pt x="2024665" y="2340895"/>
                    </a:lnTo>
                    <a:lnTo>
                      <a:pt x="2061056" y="2314415"/>
                    </a:lnTo>
                    <a:lnTo>
                      <a:pt x="2096470" y="2286708"/>
                    </a:lnTo>
                    <a:lnTo>
                      <a:pt x="2130876" y="2257807"/>
                    </a:lnTo>
                    <a:lnTo>
                      <a:pt x="2164244" y="2227743"/>
                    </a:lnTo>
                    <a:lnTo>
                      <a:pt x="2196541" y="2196546"/>
                    </a:lnTo>
                    <a:lnTo>
                      <a:pt x="2227737" y="2164249"/>
                    </a:lnTo>
                    <a:lnTo>
                      <a:pt x="2257801" y="2130881"/>
                    </a:lnTo>
                    <a:lnTo>
                      <a:pt x="2286702" y="2096474"/>
                    </a:lnTo>
                    <a:lnTo>
                      <a:pt x="2314408" y="2061060"/>
                    </a:lnTo>
                    <a:lnTo>
                      <a:pt x="2340888" y="2024668"/>
                    </a:lnTo>
                    <a:lnTo>
                      <a:pt x="2366112" y="1987331"/>
                    </a:lnTo>
                    <a:lnTo>
                      <a:pt x="2390048" y="1949079"/>
                    </a:lnTo>
                    <a:lnTo>
                      <a:pt x="2412665" y="1909944"/>
                    </a:lnTo>
                    <a:lnTo>
                      <a:pt x="2433932" y="1869957"/>
                    </a:lnTo>
                    <a:lnTo>
                      <a:pt x="2453819" y="1829148"/>
                    </a:lnTo>
                    <a:lnTo>
                      <a:pt x="2472293" y="1787549"/>
                    </a:lnTo>
                    <a:lnTo>
                      <a:pt x="2489323" y="1745191"/>
                    </a:lnTo>
                    <a:lnTo>
                      <a:pt x="2504879" y="1702105"/>
                    </a:lnTo>
                    <a:lnTo>
                      <a:pt x="2518930" y="1658322"/>
                    </a:lnTo>
                    <a:lnTo>
                      <a:pt x="2531445" y="1613873"/>
                    </a:lnTo>
                    <a:lnTo>
                      <a:pt x="2542391" y="1568790"/>
                    </a:lnTo>
                    <a:lnTo>
                      <a:pt x="2551739" y="1523103"/>
                    </a:lnTo>
                    <a:lnTo>
                      <a:pt x="2559457" y="1476844"/>
                    </a:lnTo>
                    <a:lnTo>
                      <a:pt x="2565514" y="1430043"/>
                    </a:lnTo>
                    <a:lnTo>
                      <a:pt x="2569879" y="1382732"/>
                    </a:lnTo>
                    <a:lnTo>
                      <a:pt x="2572521" y="1334942"/>
                    </a:lnTo>
                    <a:lnTo>
                      <a:pt x="2573408" y="1286704"/>
                    </a:lnTo>
                    <a:lnTo>
                      <a:pt x="2572521" y="1238466"/>
                    </a:lnTo>
                    <a:lnTo>
                      <a:pt x="2569879" y="1190677"/>
                    </a:lnTo>
                    <a:lnTo>
                      <a:pt x="2565514" y="1143366"/>
                    </a:lnTo>
                    <a:lnTo>
                      <a:pt x="2559457" y="1096566"/>
                    </a:lnTo>
                    <a:lnTo>
                      <a:pt x="2551739" y="1050308"/>
                    </a:lnTo>
                    <a:lnTo>
                      <a:pt x="2542391" y="1004621"/>
                    </a:lnTo>
                    <a:lnTo>
                      <a:pt x="2531445" y="959538"/>
                    </a:lnTo>
                    <a:lnTo>
                      <a:pt x="2518930" y="915090"/>
                    </a:lnTo>
                    <a:lnTo>
                      <a:pt x="2504879" y="871308"/>
                    </a:lnTo>
                    <a:lnTo>
                      <a:pt x="2489323" y="828222"/>
                    </a:lnTo>
                    <a:lnTo>
                      <a:pt x="2472293" y="785865"/>
                    </a:lnTo>
                    <a:lnTo>
                      <a:pt x="2453819" y="744266"/>
                    </a:lnTo>
                    <a:lnTo>
                      <a:pt x="2433932" y="703458"/>
                    </a:lnTo>
                    <a:lnTo>
                      <a:pt x="2412665" y="663470"/>
                    </a:lnTo>
                    <a:lnTo>
                      <a:pt x="2390048" y="624336"/>
                    </a:lnTo>
                    <a:lnTo>
                      <a:pt x="2366112" y="586084"/>
                    </a:lnTo>
                    <a:lnTo>
                      <a:pt x="2340888" y="548747"/>
                    </a:lnTo>
                    <a:lnTo>
                      <a:pt x="2314408" y="512356"/>
                    </a:lnTo>
                    <a:lnTo>
                      <a:pt x="2286702" y="476942"/>
                    </a:lnTo>
                    <a:lnTo>
                      <a:pt x="2257801" y="442535"/>
                    </a:lnTo>
                    <a:lnTo>
                      <a:pt x="2227737" y="409168"/>
                    </a:lnTo>
                    <a:lnTo>
                      <a:pt x="2196541" y="376870"/>
                    </a:lnTo>
                    <a:lnTo>
                      <a:pt x="2164244" y="345674"/>
                    </a:lnTo>
                    <a:lnTo>
                      <a:pt x="2130876" y="315610"/>
                    </a:lnTo>
                    <a:lnTo>
                      <a:pt x="2096470" y="286709"/>
                    </a:lnTo>
                    <a:lnTo>
                      <a:pt x="2061056" y="259003"/>
                    </a:lnTo>
                    <a:lnTo>
                      <a:pt x="2024665" y="232522"/>
                    </a:lnTo>
                    <a:lnTo>
                      <a:pt x="1987328" y="207298"/>
                    </a:lnTo>
                    <a:lnTo>
                      <a:pt x="1949077" y="183362"/>
                    </a:lnTo>
                    <a:lnTo>
                      <a:pt x="1909942" y="160744"/>
                    </a:lnTo>
                    <a:lnTo>
                      <a:pt x="1869955" y="139477"/>
                    </a:lnTo>
                    <a:lnTo>
                      <a:pt x="1829146" y="119591"/>
                    </a:lnTo>
                    <a:lnTo>
                      <a:pt x="1787547" y="101117"/>
                    </a:lnTo>
                    <a:lnTo>
                      <a:pt x="1745190" y="84086"/>
                    </a:lnTo>
                    <a:lnTo>
                      <a:pt x="1702104" y="68529"/>
                    </a:lnTo>
                    <a:lnTo>
                      <a:pt x="1658321" y="54478"/>
                    </a:lnTo>
                    <a:lnTo>
                      <a:pt x="1613873" y="41964"/>
                    </a:lnTo>
                    <a:lnTo>
                      <a:pt x="1568790" y="31017"/>
                    </a:lnTo>
                    <a:lnTo>
                      <a:pt x="1523103" y="21669"/>
                    </a:lnTo>
                    <a:lnTo>
                      <a:pt x="1476844" y="13951"/>
                    </a:lnTo>
                    <a:lnTo>
                      <a:pt x="1430043" y="7894"/>
                    </a:lnTo>
                    <a:lnTo>
                      <a:pt x="1382732" y="3529"/>
                    </a:lnTo>
                    <a:lnTo>
                      <a:pt x="1334942" y="887"/>
                    </a:lnTo>
                    <a:lnTo>
                      <a:pt x="1286704" y="0"/>
                    </a:lnTo>
                    <a:close/>
                  </a:path>
                </a:pathLst>
              </a:custGeom>
              <a:solidFill>
                <a:srgbClr val="15A6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53" name="object 69">
              <a:extLst>
                <a:ext uri="{FF2B5EF4-FFF2-40B4-BE49-F238E27FC236}">
                  <a16:creationId xmlns:a16="http://schemas.microsoft.com/office/drawing/2014/main" xmlns="" id="{5CCCEACC-6AC5-C745-841A-A70E2DD2D235}"/>
                </a:ext>
              </a:extLst>
            </p:cNvPr>
            <p:cNvSpPr/>
            <p:nvPr/>
          </p:nvSpPr>
          <p:spPr>
            <a:xfrm>
              <a:off x="4276465" y="3366710"/>
              <a:ext cx="1144797" cy="1112837"/>
            </a:xfrm>
            <a:custGeom>
              <a:avLst/>
              <a:gdLst/>
              <a:ahLst/>
              <a:cxnLst/>
              <a:rect l="l" t="t" r="r" b="b"/>
              <a:pathLst>
                <a:path w="1887854" h="1835150">
                  <a:moveTo>
                    <a:pt x="943856" y="0"/>
                  </a:moveTo>
                  <a:lnTo>
                    <a:pt x="895285" y="1193"/>
                  </a:lnTo>
                  <a:lnTo>
                    <a:pt x="847353" y="4736"/>
                  </a:lnTo>
                  <a:lnTo>
                    <a:pt x="800117" y="10570"/>
                  </a:lnTo>
                  <a:lnTo>
                    <a:pt x="753637" y="18637"/>
                  </a:lnTo>
                  <a:lnTo>
                    <a:pt x="707973" y="28881"/>
                  </a:lnTo>
                  <a:lnTo>
                    <a:pt x="663184" y="41243"/>
                  </a:lnTo>
                  <a:lnTo>
                    <a:pt x="619328" y="55665"/>
                  </a:lnTo>
                  <a:lnTo>
                    <a:pt x="576466" y="72091"/>
                  </a:lnTo>
                  <a:lnTo>
                    <a:pt x="534657" y="90462"/>
                  </a:lnTo>
                  <a:lnTo>
                    <a:pt x="493960" y="110722"/>
                  </a:lnTo>
                  <a:lnTo>
                    <a:pt x="454434" y="132811"/>
                  </a:lnTo>
                  <a:lnTo>
                    <a:pt x="416139" y="156673"/>
                  </a:lnTo>
                  <a:lnTo>
                    <a:pt x="379134" y="182249"/>
                  </a:lnTo>
                  <a:lnTo>
                    <a:pt x="343478" y="209484"/>
                  </a:lnTo>
                  <a:lnTo>
                    <a:pt x="309230" y="238317"/>
                  </a:lnTo>
                  <a:lnTo>
                    <a:pt x="276451" y="268693"/>
                  </a:lnTo>
                  <a:lnTo>
                    <a:pt x="245198" y="300553"/>
                  </a:lnTo>
                  <a:lnTo>
                    <a:pt x="215532" y="333840"/>
                  </a:lnTo>
                  <a:lnTo>
                    <a:pt x="187512" y="368496"/>
                  </a:lnTo>
                  <a:lnTo>
                    <a:pt x="161197" y="404463"/>
                  </a:lnTo>
                  <a:lnTo>
                    <a:pt x="136646" y="441684"/>
                  </a:lnTo>
                  <a:lnTo>
                    <a:pt x="113919" y="480102"/>
                  </a:lnTo>
                  <a:lnTo>
                    <a:pt x="93075" y="519657"/>
                  </a:lnTo>
                  <a:lnTo>
                    <a:pt x="74173" y="560294"/>
                  </a:lnTo>
                  <a:lnTo>
                    <a:pt x="57273" y="601954"/>
                  </a:lnTo>
                  <a:lnTo>
                    <a:pt x="42434" y="644580"/>
                  </a:lnTo>
                  <a:lnTo>
                    <a:pt x="29715" y="688114"/>
                  </a:lnTo>
                  <a:lnTo>
                    <a:pt x="19176" y="732498"/>
                  </a:lnTo>
                  <a:lnTo>
                    <a:pt x="10875" y="777675"/>
                  </a:lnTo>
                  <a:lnTo>
                    <a:pt x="4873" y="823587"/>
                  </a:lnTo>
                  <a:lnTo>
                    <a:pt x="1228" y="870176"/>
                  </a:lnTo>
                  <a:lnTo>
                    <a:pt x="0" y="917385"/>
                  </a:lnTo>
                  <a:lnTo>
                    <a:pt x="1228" y="964594"/>
                  </a:lnTo>
                  <a:lnTo>
                    <a:pt x="4873" y="1011184"/>
                  </a:lnTo>
                  <a:lnTo>
                    <a:pt x="10875" y="1057096"/>
                  </a:lnTo>
                  <a:lnTo>
                    <a:pt x="19176" y="1102272"/>
                  </a:lnTo>
                  <a:lnTo>
                    <a:pt x="29715" y="1146657"/>
                  </a:lnTo>
                  <a:lnTo>
                    <a:pt x="42434" y="1190190"/>
                  </a:lnTo>
                  <a:lnTo>
                    <a:pt x="57273" y="1232816"/>
                  </a:lnTo>
                  <a:lnTo>
                    <a:pt x="74173" y="1274476"/>
                  </a:lnTo>
                  <a:lnTo>
                    <a:pt x="93075" y="1315113"/>
                  </a:lnTo>
                  <a:lnTo>
                    <a:pt x="113919" y="1354669"/>
                  </a:lnTo>
                  <a:lnTo>
                    <a:pt x="136646" y="1393086"/>
                  </a:lnTo>
                  <a:lnTo>
                    <a:pt x="161197" y="1430307"/>
                  </a:lnTo>
                  <a:lnTo>
                    <a:pt x="187512" y="1466275"/>
                  </a:lnTo>
                  <a:lnTo>
                    <a:pt x="215532" y="1500931"/>
                  </a:lnTo>
                  <a:lnTo>
                    <a:pt x="245198" y="1534217"/>
                  </a:lnTo>
                  <a:lnTo>
                    <a:pt x="276451" y="1566077"/>
                  </a:lnTo>
                  <a:lnTo>
                    <a:pt x="309230" y="1596453"/>
                  </a:lnTo>
                  <a:lnTo>
                    <a:pt x="343478" y="1625287"/>
                  </a:lnTo>
                  <a:lnTo>
                    <a:pt x="379134" y="1652521"/>
                  </a:lnTo>
                  <a:lnTo>
                    <a:pt x="416139" y="1678098"/>
                  </a:lnTo>
                  <a:lnTo>
                    <a:pt x="454434" y="1701960"/>
                  </a:lnTo>
                  <a:lnTo>
                    <a:pt x="493960" y="1724049"/>
                  </a:lnTo>
                  <a:lnTo>
                    <a:pt x="534657" y="1744308"/>
                  </a:lnTo>
                  <a:lnTo>
                    <a:pt x="576466" y="1762679"/>
                  </a:lnTo>
                  <a:lnTo>
                    <a:pt x="619328" y="1779105"/>
                  </a:lnTo>
                  <a:lnTo>
                    <a:pt x="663184" y="1793528"/>
                  </a:lnTo>
                  <a:lnTo>
                    <a:pt x="707973" y="1805890"/>
                  </a:lnTo>
                  <a:lnTo>
                    <a:pt x="753637" y="1816133"/>
                  </a:lnTo>
                  <a:lnTo>
                    <a:pt x="800117" y="1824201"/>
                  </a:lnTo>
                  <a:lnTo>
                    <a:pt x="847353" y="1830035"/>
                  </a:lnTo>
                  <a:lnTo>
                    <a:pt x="895285" y="1833577"/>
                  </a:lnTo>
                  <a:lnTo>
                    <a:pt x="943856" y="1834771"/>
                  </a:lnTo>
                  <a:lnTo>
                    <a:pt x="992427" y="1833577"/>
                  </a:lnTo>
                  <a:lnTo>
                    <a:pt x="1040360" y="1830035"/>
                  </a:lnTo>
                  <a:lnTo>
                    <a:pt x="1087597" y="1824201"/>
                  </a:lnTo>
                  <a:lnTo>
                    <a:pt x="1134077" y="1816133"/>
                  </a:lnTo>
                  <a:lnTo>
                    <a:pt x="1179742" y="1805890"/>
                  </a:lnTo>
                  <a:lnTo>
                    <a:pt x="1224531" y="1793528"/>
                  </a:lnTo>
                  <a:lnTo>
                    <a:pt x="1268387" y="1779105"/>
                  </a:lnTo>
                  <a:lnTo>
                    <a:pt x="1311249" y="1762679"/>
                  </a:lnTo>
                  <a:lnTo>
                    <a:pt x="1353059" y="1744308"/>
                  </a:lnTo>
                  <a:lnTo>
                    <a:pt x="1393756" y="1724049"/>
                  </a:lnTo>
                  <a:lnTo>
                    <a:pt x="1433282" y="1701960"/>
                  </a:lnTo>
                  <a:lnTo>
                    <a:pt x="1471577" y="1678098"/>
                  </a:lnTo>
                  <a:lnTo>
                    <a:pt x="1508582" y="1652521"/>
                  </a:lnTo>
                  <a:lnTo>
                    <a:pt x="1544238" y="1625287"/>
                  </a:lnTo>
                  <a:lnTo>
                    <a:pt x="1578485" y="1596453"/>
                  </a:lnTo>
                  <a:lnTo>
                    <a:pt x="1611265" y="1566077"/>
                  </a:lnTo>
                  <a:lnTo>
                    <a:pt x="1642517" y="1534217"/>
                  </a:lnTo>
                  <a:lnTo>
                    <a:pt x="1672183" y="1500931"/>
                  </a:lnTo>
                  <a:lnTo>
                    <a:pt x="1700202" y="1466275"/>
                  </a:lnTo>
                  <a:lnTo>
                    <a:pt x="1726517" y="1430307"/>
                  </a:lnTo>
                  <a:lnTo>
                    <a:pt x="1751068" y="1393086"/>
                  </a:lnTo>
                  <a:lnTo>
                    <a:pt x="1773794" y="1354669"/>
                  </a:lnTo>
                  <a:lnTo>
                    <a:pt x="1794638" y="1315113"/>
                  </a:lnTo>
                  <a:lnTo>
                    <a:pt x="1813540" y="1274476"/>
                  </a:lnTo>
                  <a:lnTo>
                    <a:pt x="1830439" y="1232816"/>
                  </a:lnTo>
                  <a:lnTo>
                    <a:pt x="1845278" y="1190190"/>
                  </a:lnTo>
                  <a:lnTo>
                    <a:pt x="1857997" y="1146657"/>
                  </a:lnTo>
                  <a:lnTo>
                    <a:pt x="1868536" y="1102272"/>
                  </a:lnTo>
                  <a:lnTo>
                    <a:pt x="1876836" y="1057096"/>
                  </a:lnTo>
                  <a:lnTo>
                    <a:pt x="1882839" y="1011184"/>
                  </a:lnTo>
                  <a:lnTo>
                    <a:pt x="1886484" y="964594"/>
                  </a:lnTo>
                  <a:lnTo>
                    <a:pt x="1887712" y="917385"/>
                  </a:lnTo>
                  <a:lnTo>
                    <a:pt x="1886484" y="870176"/>
                  </a:lnTo>
                  <a:lnTo>
                    <a:pt x="1882839" y="823587"/>
                  </a:lnTo>
                  <a:lnTo>
                    <a:pt x="1876836" y="777675"/>
                  </a:lnTo>
                  <a:lnTo>
                    <a:pt x="1868536" y="732498"/>
                  </a:lnTo>
                  <a:lnTo>
                    <a:pt x="1857997" y="688114"/>
                  </a:lnTo>
                  <a:lnTo>
                    <a:pt x="1845278" y="644580"/>
                  </a:lnTo>
                  <a:lnTo>
                    <a:pt x="1830439" y="601954"/>
                  </a:lnTo>
                  <a:lnTo>
                    <a:pt x="1813540" y="560294"/>
                  </a:lnTo>
                  <a:lnTo>
                    <a:pt x="1794638" y="519657"/>
                  </a:lnTo>
                  <a:lnTo>
                    <a:pt x="1773794" y="480102"/>
                  </a:lnTo>
                  <a:lnTo>
                    <a:pt x="1751068" y="441684"/>
                  </a:lnTo>
                  <a:lnTo>
                    <a:pt x="1726517" y="404463"/>
                  </a:lnTo>
                  <a:lnTo>
                    <a:pt x="1700202" y="368496"/>
                  </a:lnTo>
                  <a:lnTo>
                    <a:pt x="1672183" y="333840"/>
                  </a:lnTo>
                  <a:lnTo>
                    <a:pt x="1642517" y="300553"/>
                  </a:lnTo>
                  <a:lnTo>
                    <a:pt x="1611265" y="268693"/>
                  </a:lnTo>
                  <a:lnTo>
                    <a:pt x="1578485" y="238317"/>
                  </a:lnTo>
                  <a:lnTo>
                    <a:pt x="1544238" y="209484"/>
                  </a:lnTo>
                  <a:lnTo>
                    <a:pt x="1508582" y="182249"/>
                  </a:lnTo>
                  <a:lnTo>
                    <a:pt x="1471577" y="156673"/>
                  </a:lnTo>
                  <a:lnTo>
                    <a:pt x="1433282" y="132811"/>
                  </a:lnTo>
                  <a:lnTo>
                    <a:pt x="1393756" y="110722"/>
                  </a:lnTo>
                  <a:lnTo>
                    <a:pt x="1353059" y="90462"/>
                  </a:lnTo>
                  <a:lnTo>
                    <a:pt x="1311249" y="72091"/>
                  </a:lnTo>
                  <a:lnTo>
                    <a:pt x="1268387" y="55665"/>
                  </a:lnTo>
                  <a:lnTo>
                    <a:pt x="1224531" y="41243"/>
                  </a:lnTo>
                  <a:lnTo>
                    <a:pt x="1179742" y="28881"/>
                  </a:lnTo>
                  <a:lnTo>
                    <a:pt x="1134077" y="18637"/>
                  </a:lnTo>
                  <a:lnTo>
                    <a:pt x="1087597" y="10570"/>
                  </a:lnTo>
                  <a:lnTo>
                    <a:pt x="1040360" y="4736"/>
                  </a:lnTo>
                  <a:lnTo>
                    <a:pt x="992427" y="1193"/>
                  </a:lnTo>
                  <a:lnTo>
                    <a:pt x="94385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4" name="object 71">
              <a:extLst>
                <a:ext uri="{FF2B5EF4-FFF2-40B4-BE49-F238E27FC236}">
                  <a16:creationId xmlns:a16="http://schemas.microsoft.com/office/drawing/2014/main" xmlns="" id="{5D296C1A-11E7-3B44-BD28-B7A7FE7F0545}"/>
                </a:ext>
              </a:extLst>
            </p:cNvPr>
            <p:cNvSpPr/>
            <p:nvPr/>
          </p:nvSpPr>
          <p:spPr>
            <a:xfrm>
              <a:off x="7926508" y="2770110"/>
              <a:ext cx="1232592" cy="1232592"/>
            </a:xfrm>
            <a:custGeom>
              <a:avLst/>
              <a:gdLst/>
              <a:ahLst/>
              <a:cxnLst/>
              <a:rect l="l" t="t" r="r" b="b"/>
              <a:pathLst>
                <a:path w="2032634" h="2032634">
                  <a:moveTo>
                    <a:pt x="1016115" y="0"/>
                  </a:moveTo>
                  <a:lnTo>
                    <a:pt x="968282" y="1106"/>
                  </a:lnTo>
                  <a:lnTo>
                    <a:pt x="921018" y="4391"/>
                  </a:lnTo>
                  <a:lnTo>
                    <a:pt x="874371" y="9807"/>
                  </a:lnTo>
                  <a:lnTo>
                    <a:pt x="828392" y="17305"/>
                  </a:lnTo>
                  <a:lnTo>
                    <a:pt x="783129" y="26836"/>
                  </a:lnTo>
                  <a:lnTo>
                    <a:pt x="738629" y="38352"/>
                  </a:lnTo>
                  <a:lnTo>
                    <a:pt x="694943" y="51803"/>
                  </a:lnTo>
                  <a:lnTo>
                    <a:pt x="652119" y="67140"/>
                  </a:lnTo>
                  <a:lnTo>
                    <a:pt x="610206" y="84316"/>
                  </a:lnTo>
                  <a:lnTo>
                    <a:pt x="569252" y="103280"/>
                  </a:lnTo>
                  <a:lnTo>
                    <a:pt x="529307" y="123985"/>
                  </a:lnTo>
                  <a:lnTo>
                    <a:pt x="490419" y="146382"/>
                  </a:lnTo>
                  <a:lnTo>
                    <a:pt x="452637" y="170421"/>
                  </a:lnTo>
                  <a:lnTo>
                    <a:pt x="416010" y="196054"/>
                  </a:lnTo>
                  <a:lnTo>
                    <a:pt x="380586" y="223232"/>
                  </a:lnTo>
                  <a:lnTo>
                    <a:pt x="346414" y="251907"/>
                  </a:lnTo>
                  <a:lnTo>
                    <a:pt x="313544" y="282029"/>
                  </a:lnTo>
                  <a:lnTo>
                    <a:pt x="282024" y="313550"/>
                  </a:lnTo>
                  <a:lnTo>
                    <a:pt x="251902" y="346420"/>
                  </a:lnTo>
                  <a:lnTo>
                    <a:pt x="223228" y="380592"/>
                  </a:lnTo>
                  <a:lnTo>
                    <a:pt x="196050" y="416016"/>
                  </a:lnTo>
                  <a:lnTo>
                    <a:pt x="170418" y="452644"/>
                  </a:lnTo>
                  <a:lnTo>
                    <a:pt x="146379" y="490427"/>
                  </a:lnTo>
                  <a:lnTo>
                    <a:pt x="123983" y="529315"/>
                  </a:lnTo>
                  <a:lnTo>
                    <a:pt x="103278" y="569261"/>
                  </a:lnTo>
                  <a:lnTo>
                    <a:pt x="84314" y="610215"/>
                  </a:lnTo>
                  <a:lnTo>
                    <a:pt x="67139" y="652128"/>
                  </a:lnTo>
                  <a:lnTo>
                    <a:pt x="51802" y="694953"/>
                  </a:lnTo>
                  <a:lnTo>
                    <a:pt x="38351" y="738639"/>
                  </a:lnTo>
                  <a:lnTo>
                    <a:pt x="26836" y="783138"/>
                  </a:lnTo>
                  <a:lnTo>
                    <a:pt x="17305" y="828402"/>
                  </a:lnTo>
                  <a:lnTo>
                    <a:pt x="9807" y="874382"/>
                  </a:lnTo>
                  <a:lnTo>
                    <a:pt x="4391" y="921028"/>
                  </a:lnTo>
                  <a:lnTo>
                    <a:pt x="1105" y="968292"/>
                  </a:lnTo>
                  <a:lnTo>
                    <a:pt x="0" y="1016126"/>
                  </a:lnTo>
                  <a:lnTo>
                    <a:pt x="1105" y="1063960"/>
                  </a:lnTo>
                  <a:lnTo>
                    <a:pt x="4391" y="1111225"/>
                  </a:lnTo>
                  <a:lnTo>
                    <a:pt x="9807" y="1157872"/>
                  </a:lnTo>
                  <a:lnTo>
                    <a:pt x="17305" y="1203852"/>
                  </a:lnTo>
                  <a:lnTo>
                    <a:pt x="26836" y="1249116"/>
                  </a:lnTo>
                  <a:lnTo>
                    <a:pt x="38351" y="1293616"/>
                  </a:lnTo>
                  <a:lnTo>
                    <a:pt x="51802" y="1337303"/>
                  </a:lnTo>
                  <a:lnTo>
                    <a:pt x="67139" y="1380127"/>
                  </a:lnTo>
                  <a:lnTo>
                    <a:pt x="84314" y="1422041"/>
                  </a:lnTo>
                  <a:lnTo>
                    <a:pt x="103278" y="1462995"/>
                  </a:lnTo>
                  <a:lnTo>
                    <a:pt x="123983" y="1502941"/>
                  </a:lnTo>
                  <a:lnTo>
                    <a:pt x="146379" y="1541829"/>
                  </a:lnTo>
                  <a:lnTo>
                    <a:pt x="170418" y="1579612"/>
                  </a:lnTo>
                  <a:lnTo>
                    <a:pt x="196050" y="1616239"/>
                  </a:lnTo>
                  <a:lnTo>
                    <a:pt x="223228" y="1651663"/>
                  </a:lnTo>
                  <a:lnTo>
                    <a:pt x="251902" y="1685835"/>
                  </a:lnTo>
                  <a:lnTo>
                    <a:pt x="282024" y="1718706"/>
                  </a:lnTo>
                  <a:lnTo>
                    <a:pt x="313544" y="1750226"/>
                  </a:lnTo>
                  <a:lnTo>
                    <a:pt x="346414" y="1780348"/>
                  </a:lnTo>
                  <a:lnTo>
                    <a:pt x="380586" y="1809022"/>
                  </a:lnTo>
                  <a:lnTo>
                    <a:pt x="416010" y="1836200"/>
                  </a:lnTo>
                  <a:lnTo>
                    <a:pt x="452637" y="1861833"/>
                  </a:lnTo>
                  <a:lnTo>
                    <a:pt x="490419" y="1885872"/>
                  </a:lnTo>
                  <a:lnTo>
                    <a:pt x="529307" y="1908268"/>
                  </a:lnTo>
                  <a:lnTo>
                    <a:pt x="569252" y="1928973"/>
                  </a:lnTo>
                  <a:lnTo>
                    <a:pt x="610206" y="1947937"/>
                  </a:lnTo>
                  <a:lnTo>
                    <a:pt x="652119" y="1965112"/>
                  </a:lnTo>
                  <a:lnTo>
                    <a:pt x="694943" y="1980450"/>
                  </a:lnTo>
                  <a:lnTo>
                    <a:pt x="738629" y="1993900"/>
                  </a:lnTo>
                  <a:lnTo>
                    <a:pt x="783129" y="2005415"/>
                  </a:lnTo>
                  <a:lnTo>
                    <a:pt x="828392" y="2014946"/>
                  </a:lnTo>
                  <a:lnTo>
                    <a:pt x="874371" y="2022444"/>
                  </a:lnTo>
                  <a:lnTo>
                    <a:pt x="921018" y="2027860"/>
                  </a:lnTo>
                  <a:lnTo>
                    <a:pt x="968282" y="2031146"/>
                  </a:lnTo>
                  <a:lnTo>
                    <a:pt x="1016115" y="2032252"/>
                  </a:lnTo>
                  <a:lnTo>
                    <a:pt x="1063949" y="2031146"/>
                  </a:lnTo>
                  <a:lnTo>
                    <a:pt x="1111213" y="2027860"/>
                  </a:lnTo>
                  <a:lnTo>
                    <a:pt x="1157859" y="2022444"/>
                  </a:lnTo>
                  <a:lnTo>
                    <a:pt x="1203838" y="2014946"/>
                  </a:lnTo>
                  <a:lnTo>
                    <a:pt x="1249102" y="2005415"/>
                  </a:lnTo>
                  <a:lnTo>
                    <a:pt x="1293602" y="1993900"/>
                  </a:lnTo>
                  <a:lnTo>
                    <a:pt x="1337288" y="1980450"/>
                  </a:lnTo>
                  <a:lnTo>
                    <a:pt x="1380112" y="1965112"/>
                  </a:lnTo>
                  <a:lnTo>
                    <a:pt x="1422026" y="1947937"/>
                  </a:lnTo>
                  <a:lnTo>
                    <a:pt x="1462980" y="1928973"/>
                  </a:lnTo>
                  <a:lnTo>
                    <a:pt x="1502926" y="1908268"/>
                  </a:lnTo>
                  <a:lnTo>
                    <a:pt x="1541814" y="1885872"/>
                  </a:lnTo>
                  <a:lnTo>
                    <a:pt x="1579597" y="1861833"/>
                  </a:lnTo>
                  <a:lnTo>
                    <a:pt x="1616224" y="1836200"/>
                  </a:lnTo>
                  <a:lnTo>
                    <a:pt x="1651649" y="1809022"/>
                  </a:lnTo>
                  <a:lnTo>
                    <a:pt x="1685820" y="1780348"/>
                  </a:lnTo>
                  <a:lnTo>
                    <a:pt x="1718691" y="1750226"/>
                  </a:lnTo>
                  <a:lnTo>
                    <a:pt x="1750212" y="1718706"/>
                  </a:lnTo>
                  <a:lnTo>
                    <a:pt x="1780334" y="1685835"/>
                  </a:lnTo>
                  <a:lnTo>
                    <a:pt x="1809009" y="1651663"/>
                  </a:lnTo>
                  <a:lnTo>
                    <a:pt x="1836187" y="1616239"/>
                  </a:lnTo>
                  <a:lnTo>
                    <a:pt x="1861820" y="1579612"/>
                  </a:lnTo>
                  <a:lnTo>
                    <a:pt x="1885859" y="1541829"/>
                  </a:lnTo>
                  <a:lnTo>
                    <a:pt x="1908255" y="1502941"/>
                  </a:lnTo>
                  <a:lnTo>
                    <a:pt x="1928960" y="1462995"/>
                  </a:lnTo>
                  <a:lnTo>
                    <a:pt x="1947925" y="1422041"/>
                  </a:lnTo>
                  <a:lnTo>
                    <a:pt x="1965101" y="1380127"/>
                  </a:lnTo>
                  <a:lnTo>
                    <a:pt x="1980438" y="1337303"/>
                  </a:lnTo>
                  <a:lnTo>
                    <a:pt x="1993889" y="1293616"/>
                  </a:lnTo>
                  <a:lnTo>
                    <a:pt x="2005404" y="1249116"/>
                  </a:lnTo>
                  <a:lnTo>
                    <a:pt x="2014936" y="1203852"/>
                  </a:lnTo>
                  <a:lnTo>
                    <a:pt x="2022434" y="1157872"/>
                  </a:lnTo>
                  <a:lnTo>
                    <a:pt x="2027850" y="1111225"/>
                  </a:lnTo>
                  <a:lnTo>
                    <a:pt x="2031135" y="1063960"/>
                  </a:lnTo>
                  <a:lnTo>
                    <a:pt x="2032241" y="1016126"/>
                  </a:lnTo>
                  <a:lnTo>
                    <a:pt x="2031135" y="968292"/>
                  </a:lnTo>
                  <a:lnTo>
                    <a:pt x="2027850" y="921028"/>
                  </a:lnTo>
                  <a:lnTo>
                    <a:pt x="2022434" y="874382"/>
                  </a:lnTo>
                  <a:lnTo>
                    <a:pt x="2014936" y="828402"/>
                  </a:lnTo>
                  <a:lnTo>
                    <a:pt x="2005404" y="783138"/>
                  </a:lnTo>
                  <a:lnTo>
                    <a:pt x="1993889" y="738639"/>
                  </a:lnTo>
                  <a:lnTo>
                    <a:pt x="1980438" y="694953"/>
                  </a:lnTo>
                  <a:lnTo>
                    <a:pt x="1965101" y="652128"/>
                  </a:lnTo>
                  <a:lnTo>
                    <a:pt x="1947925" y="610215"/>
                  </a:lnTo>
                  <a:lnTo>
                    <a:pt x="1928960" y="569261"/>
                  </a:lnTo>
                  <a:lnTo>
                    <a:pt x="1908255" y="529315"/>
                  </a:lnTo>
                  <a:lnTo>
                    <a:pt x="1885859" y="490427"/>
                  </a:lnTo>
                  <a:lnTo>
                    <a:pt x="1861820" y="452644"/>
                  </a:lnTo>
                  <a:lnTo>
                    <a:pt x="1836187" y="416016"/>
                  </a:lnTo>
                  <a:lnTo>
                    <a:pt x="1809009" y="380592"/>
                  </a:lnTo>
                  <a:lnTo>
                    <a:pt x="1780334" y="346420"/>
                  </a:lnTo>
                  <a:lnTo>
                    <a:pt x="1750212" y="313550"/>
                  </a:lnTo>
                  <a:lnTo>
                    <a:pt x="1718691" y="282029"/>
                  </a:lnTo>
                  <a:lnTo>
                    <a:pt x="1685820" y="251907"/>
                  </a:lnTo>
                  <a:lnTo>
                    <a:pt x="1651649" y="223232"/>
                  </a:lnTo>
                  <a:lnTo>
                    <a:pt x="1616224" y="196054"/>
                  </a:lnTo>
                  <a:lnTo>
                    <a:pt x="1579597" y="170421"/>
                  </a:lnTo>
                  <a:lnTo>
                    <a:pt x="1541814" y="146382"/>
                  </a:lnTo>
                  <a:lnTo>
                    <a:pt x="1502926" y="123985"/>
                  </a:lnTo>
                  <a:lnTo>
                    <a:pt x="1462980" y="103280"/>
                  </a:lnTo>
                  <a:lnTo>
                    <a:pt x="1422026" y="84316"/>
                  </a:lnTo>
                  <a:lnTo>
                    <a:pt x="1380112" y="67140"/>
                  </a:lnTo>
                  <a:lnTo>
                    <a:pt x="1337288" y="51803"/>
                  </a:lnTo>
                  <a:lnTo>
                    <a:pt x="1293602" y="38352"/>
                  </a:lnTo>
                  <a:lnTo>
                    <a:pt x="1249102" y="26836"/>
                  </a:lnTo>
                  <a:lnTo>
                    <a:pt x="1203838" y="17305"/>
                  </a:lnTo>
                  <a:lnTo>
                    <a:pt x="1157859" y="9807"/>
                  </a:lnTo>
                  <a:lnTo>
                    <a:pt x="1111213" y="4391"/>
                  </a:lnTo>
                  <a:lnTo>
                    <a:pt x="1063949" y="1106"/>
                  </a:lnTo>
                  <a:lnTo>
                    <a:pt x="101611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5" name="object 75">
              <a:extLst>
                <a:ext uri="{FF2B5EF4-FFF2-40B4-BE49-F238E27FC236}">
                  <a16:creationId xmlns:a16="http://schemas.microsoft.com/office/drawing/2014/main" xmlns="" id="{36F4F943-E5B3-9747-A7A3-9689B46C38BF}"/>
                </a:ext>
              </a:extLst>
            </p:cNvPr>
            <p:cNvSpPr/>
            <p:nvPr/>
          </p:nvSpPr>
          <p:spPr>
            <a:xfrm>
              <a:off x="6179975" y="3767403"/>
              <a:ext cx="1201401" cy="1201401"/>
            </a:xfrm>
            <a:custGeom>
              <a:avLst/>
              <a:gdLst/>
              <a:ahLst/>
              <a:cxnLst/>
              <a:rect l="l" t="t" r="r" b="b"/>
              <a:pathLst>
                <a:path w="1981200" h="1981200">
                  <a:moveTo>
                    <a:pt x="990587" y="0"/>
                  </a:moveTo>
                  <a:lnTo>
                    <a:pt x="942592" y="1142"/>
                  </a:lnTo>
                  <a:lnTo>
                    <a:pt x="895186" y="4534"/>
                  </a:lnTo>
                  <a:lnTo>
                    <a:pt x="848422" y="10124"/>
                  </a:lnTo>
                  <a:lnTo>
                    <a:pt x="802351" y="17861"/>
                  </a:lnTo>
                  <a:lnTo>
                    <a:pt x="757025" y="27692"/>
                  </a:lnTo>
                  <a:lnTo>
                    <a:pt x="712496" y="39565"/>
                  </a:lnTo>
                  <a:lnTo>
                    <a:pt x="668817" y="53429"/>
                  </a:lnTo>
                  <a:lnTo>
                    <a:pt x="626038" y="69232"/>
                  </a:lnTo>
                  <a:lnTo>
                    <a:pt x="584212" y="86921"/>
                  </a:lnTo>
                  <a:lnTo>
                    <a:pt x="543391" y="106445"/>
                  </a:lnTo>
                  <a:lnTo>
                    <a:pt x="503627" y="127753"/>
                  </a:lnTo>
                  <a:lnTo>
                    <a:pt x="464971" y="150791"/>
                  </a:lnTo>
                  <a:lnTo>
                    <a:pt x="427475" y="175508"/>
                  </a:lnTo>
                  <a:lnTo>
                    <a:pt x="391191" y="201853"/>
                  </a:lnTo>
                  <a:lnTo>
                    <a:pt x="356172" y="229774"/>
                  </a:lnTo>
                  <a:lnTo>
                    <a:pt x="322469" y="259218"/>
                  </a:lnTo>
                  <a:lnTo>
                    <a:pt x="290133" y="290133"/>
                  </a:lnTo>
                  <a:lnTo>
                    <a:pt x="259218" y="322469"/>
                  </a:lnTo>
                  <a:lnTo>
                    <a:pt x="229774" y="356172"/>
                  </a:lnTo>
                  <a:lnTo>
                    <a:pt x="201853" y="391191"/>
                  </a:lnTo>
                  <a:lnTo>
                    <a:pt x="175508" y="427475"/>
                  </a:lnTo>
                  <a:lnTo>
                    <a:pt x="150791" y="464971"/>
                  </a:lnTo>
                  <a:lnTo>
                    <a:pt x="127753" y="503627"/>
                  </a:lnTo>
                  <a:lnTo>
                    <a:pt x="106445" y="543391"/>
                  </a:lnTo>
                  <a:lnTo>
                    <a:pt x="86921" y="584212"/>
                  </a:lnTo>
                  <a:lnTo>
                    <a:pt x="69232" y="626038"/>
                  </a:lnTo>
                  <a:lnTo>
                    <a:pt x="53429" y="668817"/>
                  </a:lnTo>
                  <a:lnTo>
                    <a:pt x="39565" y="712496"/>
                  </a:lnTo>
                  <a:lnTo>
                    <a:pt x="27692" y="757025"/>
                  </a:lnTo>
                  <a:lnTo>
                    <a:pt x="17861" y="802351"/>
                  </a:lnTo>
                  <a:lnTo>
                    <a:pt x="10124" y="848422"/>
                  </a:lnTo>
                  <a:lnTo>
                    <a:pt x="4534" y="895186"/>
                  </a:lnTo>
                  <a:lnTo>
                    <a:pt x="1142" y="942592"/>
                  </a:lnTo>
                  <a:lnTo>
                    <a:pt x="0" y="990587"/>
                  </a:lnTo>
                  <a:lnTo>
                    <a:pt x="1142" y="1038582"/>
                  </a:lnTo>
                  <a:lnTo>
                    <a:pt x="4534" y="1085987"/>
                  </a:lnTo>
                  <a:lnTo>
                    <a:pt x="10124" y="1132750"/>
                  </a:lnTo>
                  <a:lnTo>
                    <a:pt x="17861" y="1178821"/>
                  </a:lnTo>
                  <a:lnTo>
                    <a:pt x="27692" y="1224146"/>
                  </a:lnTo>
                  <a:lnTo>
                    <a:pt x="39565" y="1268674"/>
                  </a:lnTo>
                  <a:lnTo>
                    <a:pt x="53429" y="1312353"/>
                  </a:lnTo>
                  <a:lnTo>
                    <a:pt x="69232" y="1355132"/>
                  </a:lnTo>
                  <a:lnTo>
                    <a:pt x="86921" y="1396958"/>
                  </a:lnTo>
                  <a:lnTo>
                    <a:pt x="106445" y="1437779"/>
                  </a:lnTo>
                  <a:lnTo>
                    <a:pt x="127753" y="1477543"/>
                  </a:lnTo>
                  <a:lnTo>
                    <a:pt x="150791" y="1516199"/>
                  </a:lnTo>
                  <a:lnTo>
                    <a:pt x="175508" y="1553695"/>
                  </a:lnTo>
                  <a:lnTo>
                    <a:pt x="201853" y="1589978"/>
                  </a:lnTo>
                  <a:lnTo>
                    <a:pt x="229774" y="1624998"/>
                  </a:lnTo>
                  <a:lnTo>
                    <a:pt x="259218" y="1658701"/>
                  </a:lnTo>
                  <a:lnTo>
                    <a:pt x="290133" y="1691037"/>
                  </a:lnTo>
                  <a:lnTo>
                    <a:pt x="322469" y="1721953"/>
                  </a:lnTo>
                  <a:lnTo>
                    <a:pt x="356172" y="1751397"/>
                  </a:lnTo>
                  <a:lnTo>
                    <a:pt x="391191" y="1779318"/>
                  </a:lnTo>
                  <a:lnTo>
                    <a:pt x="427475" y="1805663"/>
                  </a:lnTo>
                  <a:lnTo>
                    <a:pt x="464971" y="1830381"/>
                  </a:lnTo>
                  <a:lnTo>
                    <a:pt x="503627" y="1853419"/>
                  </a:lnTo>
                  <a:lnTo>
                    <a:pt x="543391" y="1874727"/>
                  </a:lnTo>
                  <a:lnTo>
                    <a:pt x="584212" y="1894252"/>
                  </a:lnTo>
                  <a:lnTo>
                    <a:pt x="626038" y="1911941"/>
                  </a:lnTo>
                  <a:lnTo>
                    <a:pt x="668817" y="1927744"/>
                  </a:lnTo>
                  <a:lnTo>
                    <a:pt x="712496" y="1941608"/>
                  </a:lnTo>
                  <a:lnTo>
                    <a:pt x="757025" y="1953482"/>
                  </a:lnTo>
                  <a:lnTo>
                    <a:pt x="802351" y="1963313"/>
                  </a:lnTo>
                  <a:lnTo>
                    <a:pt x="848422" y="1971050"/>
                  </a:lnTo>
                  <a:lnTo>
                    <a:pt x="895186" y="1976640"/>
                  </a:lnTo>
                  <a:lnTo>
                    <a:pt x="942592" y="1980032"/>
                  </a:lnTo>
                  <a:lnTo>
                    <a:pt x="990587" y="1981175"/>
                  </a:lnTo>
                  <a:lnTo>
                    <a:pt x="1038583" y="1980032"/>
                  </a:lnTo>
                  <a:lnTo>
                    <a:pt x="1085988" y="1976640"/>
                  </a:lnTo>
                  <a:lnTo>
                    <a:pt x="1132753" y="1971050"/>
                  </a:lnTo>
                  <a:lnTo>
                    <a:pt x="1178824" y="1963313"/>
                  </a:lnTo>
                  <a:lnTo>
                    <a:pt x="1224149" y="1953482"/>
                  </a:lnTo>
                  <a:lnTo>
                    <a:pt x="1268678" y="1941608"/>
                  </a:lnTo>
                  <a:lnTo>
                    <a:pt x="1312358" y="1927744"/>
                  </a:lnTo>
                  <a:lnTo>
                    <a:pt x="1355136" y="1911941"/>
                  </a:lnTo>
                  <a:lnTo>
                    <a:pt x="1396962" y="1894252"/>
                  </a:lnTo>
                  <a:lnTo>
                    <a:pt x="1437783" y="1874727"/>
                  </a:lnTo>
                  <a:lnTo>
                    <a:pt x="1477548" y="1853419"/>
                  </a:lnTo>
                  <a:lnTo>
                    <a:pt x="1516204" y="1830381"/>
                  </a:lnTo>
                  <a:lnTo>
                    <a:pt x="1553699" y="1805663"/>
                  </a:lnTo>
                  <a:lnTo>
                    <a:pt x="1589983" y="1779318"/>
                  </a:lnTo>
                  <a:lnTo>
                    <a:pt x="1625002" y="1751397"/>
                  </a:lnTo>
                  <a:lnTo>
                    <a:pt x="1658706" y="1721953"/>
                  </a:lnTo>
                  <a:lnTo>
                    <a:pt x="1691041" y="1691037"/>
                  </a:lnTo>
                  <a:lnTo>
                    <a:pt x="1721957" y="1658701"/>
                  </a:lnTo>
                  <a:lnTo>
                    <a:pt x="1751400" y="1624998"/>
                  </a:lnTo>
                  <a:lnTo>
                    <a:pt x="1779321" y="1589978"/>
                  </a:lnTo>
                  <a:lnTo>
                    <a:pt x="1805666" y="1553695"/>
                  </a:lnTo>
                  <a:lnTo>
                    <a:pt x="1830383" y="1516199"/>
                  </a:lnTo>
                  <a:lnTo>
                    <a:pt x="1853422" y="1477543"/>
                  </a:lnTo>
                  <a:lnTo>
                    <a:pt x="1874729" y="1437779"/>
                  </a:lnTo>
                  <a:lnTo>
                    <a:pt x="1894253" y="1396958"/>
                  </a:lnTo>
                  <a:lnTo>
                    <a:pt x="1911943" y="1355132"/>
                  </a:lnTo>
                  <a:lnTo>
                    <a:pt x="1927745" y="1312353"/>
                  </a:lnTo>
                  <a:lnTo>
                    <a:pt x="1941609" y="1268674"/>
                  </a:lnTo>
                  <a:lnTo>
                    <a:pt x="1953482" y="1224146"/>
                  </a:lnTo>
                  <a:lnTo>
                    <a:pt x="1963313" y="1178821"/>
                  </a:lnTo>
                  <a:lnTo>
                    <a:pt x="1971050" y="1132750"/>
                  </a:lnTo>
                  <a:lnTo>
                    <a:pt x="1976640" y="1085987"/>
                  </a:lnTo>
                  <a:lnTo>
                    <a:pt x="1980032" y="1038582"/>
                  </a:lnTo>
                  <a:lnTo>
                    <a:pt x="1981175" y="990587"/>
                  </a:lnTo>
                  <a:lnTo>
                    <a:pt x="1980032" y="942592"/>
                  </a:lnTo>
                  <a:lnTo>
                    <a:pt x="1976640" y="895186"/>
                  </a:lnTo>
                  <a:lnTo>
                    <a:pt x="1971050" y="848422"/>
                  </a:lnTo>
                  <a:lnTo>
                    <a:pt x="1963313" y="802351"/>
                  </a:lnTo>
                  <a:lnTo>
                    <a:pt x="1953482" y="757025"/>
                  </a:lnTo>
                  <a:lnTo>
                    <a:pt x="1941609" y="712496"/>
                  </a:lnTo>
                  <a:lnTo>
                    <a:pt x="1927745" y="668817"/>
                  </a:lnTo>
                  <a:lnTo>
                    <a:pt x="1911943" y="626038"/>
                  </a:lnTo>
                  <a:lnTo>
                    <a:pt x="1894253" y="584212"/>
                  </a:lnTo>
                  <a:lnTo>
                    <a:pt x="1874729" y="543391"/>
                  </a:lnTo>
                  <a:lnTo>
                    <a:pt x="1853422" y="503627"/>
                  </a:lnTo>
                  <a:lnTo>
                    <a:pt x="1830383" y="464971"/>
                  </a:lnTo>
                  <a:lnTo>
                    <a:pt x="1805666" y="427475"/>
                  </a:lnTo>
                  <a:lnTo>
                    <a:pt x="1779321" y="391191"/>
                  </a:lnTo>
                  <a:lnTo>
                    <a:pt x="1751400" y="356172"/>
                  </a:lnTo>
                  <a:lnTo>
                    <a:pt x="1721957" y="322469"/>
                  </a:lnTo>
                  <a:lnTo>
                    <a:pt x="1691041" y="290133"/>
                  </a:lnTo>
                  <a:lnTo>
                    <a:pt x="1658706" y="259218"/>
                  </a:lnTo>
                  <a:lnTo>
                    <a:pt x="1625002" y="229774"/>
                  </a:lnTo>
                  <a:lnTo>
                    <a:pt x="1589983" y="201853"/>
                  </a:lnTo>
                  <a:lnTo>
                    <a:pt x="1553699" y="175508"/>
                  </a:lnTo>
                  <a:lnTo>
                    <a:pt x="1516204" y="150791"/>
                  </a:lnTo>
                  <a:lnTo>
                    <a:pt x="1477548" y="127753"/>
                  </a:lnTo>
                  <a:lnTo>
                    <a:pt x="1437783" y="106445"/>
                  </a:lnTo>
                  <a:lnTo>
                    <a:pt x="1396962" y="86921"/>
                  </a:lnTo>
                  <a:lnTo>
                    <a:pt x="1355136" y="69232"/>
                  </a:lnTo>
                  <a:lnTo>
                    <a:pt x="1312358" y="53429"/>
                  </a:lnTo>
                  <a:lnTo>
                    <a:pt x="1268678" y="39565"/>
                  </a:lnTo>
                  <a:lnTo>
                    <a:pt x="1224149" y="27692"/>
                  </a:lnTo>
                  <a:lnTo>
                    <a:pt x="1178824" y="17861"/>
                  </a:lnTo>
                  <a:lnTo>
                    <a:pt x="1132753" y="10124"/>
                  </a:lnTo>
                  <a:lnTo>
                    <a:pt x="1085988" y="4534"/>
                  </a:lnTo>
                  <a:lnTo>
                    <a:pt x="1038583" y="1142"/>
                  </a:lnTo>
                  <a:lnTo>
                    <a:pt x="990587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56" name="object 77">
              <a:extLst>
                <a:ext uri="{FF2B5EF4-FFF2-40B4-BE49-F238E27FC236}">
                  <a16:creationId xmlns:a16="http://schemas.microsoft.com/office/drawing/2014/main" xmlns="" id="{F66C5F35-287D-194E-ADA7-6DAB715107E6}"/>
                </a:ext>
              </a:extLst>
            </p:cNvPr>
            <p:cNvGrpSpPr/>
            <p:nvPr/>
          </p:nvGrpSpPr>
          <p:grpSpPr>
            <a:xfrm>
              <a:off x="10241559" y="2003950"/>
              <a:ext cx="1619582" cy="2370072"/>
              <a:chOff x="16881031" y="3280855"/>
              <a:chExt cx="2670810" cy="3908425"/>
            </a:xfrm>
          </p:grpSpPr>
          <p:sp>
            <p:nvSpPr>
              <p:cNvPr id="174" name="object 78">
                <a:extLst>
                  <a:ext uri="{FF2B5EF4-FFF2-40B4-BE49-F238E27FC236}">
                    <a16:creationId xmlns:a16="http://schemas.microsoft.com/office/drawing/2014/main" xmlns="" id="{B9DA06BE-087E-8240-972B-EB02640AC182}"/>
                  </a:ext>
                </a:extLst>
              </p:cNvPr>
              <p:cNvSpPr/>
              <p:nvPr/>
            </p:nvSpPr>
            <p:spPr>
              <a:xfrm>
                <a:off x="16922941" y="5106549"/>
                <a:ext cx="1344295" cy="2040889"/>
              </a:xfrm>
              <a:custGeom>
                <a:avLst/>
                <a:gdLst/>
                <a:ahLst/>
                <a:cxnLst/>
                <a:rect l="l" t="t" r="r" b="b"/>
                <a:pathLst>
                  <a:path w="1344294" h="2040890">
                    <a:moveTo>
                      <a:pt x="0" y="2040513"/>
                    </a:moveTo>
                    <a:lnTo>
                      <a:pt x="1344011" y="0"/>
                    </a:lnTo>
                  </a:path>
                </a:pathLst>
              </a:custGeom>
              <a:ln w="83767">
                <a:solidFill>
                  <a:srgbClr val="FFFFFF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5" name="object 79">
                <a:extLst>
                  <a:ext uri="{FF2B5EF4-FFF2-40B4-BE49-F238E27FC236}">
                    <a16:creationId xmlns:a16="http://schemas.microsoft.com/office/drawing/2014/main" xmlns="" id="{217909E5-BBBB-6042-AC17-2ABB1373092D}"/>
                  </a:ext>
                </a:extLst>
              </p:cNvPr>
              <p:cNvSpPr/>
              <p:nvPr/>
            </p:nvSpPr>
            <p:spPr>
              <a:xfrm>
                <a:off x="17333405" y="3280855"/>
                <a:ext cx="2218055" cy="2218055"/>
              </a:xfrm>
              <a:custGeom>
                <a:avLst/>
                <a:gdLst/>
                <a:ahLst/>
                <a:cxnLst/>
                <a:rect l="l" t="t" r="r" b="b"/>
                <a:pathLst>
                  <a:path w="2218055" h="2218054">
                    <a:moveTo>
                      <a:pt x="1108960" y="0"/>
                    </a:moveTo>
                    <a:lnTo>
                      <a:pt x="1060856" y="1024"/>
                    </a:lnTo>
                    <a:lnTo>
                      <a:pt x="1013275" y="4070"/>
                    </a:lnTo>
                    <a:lnTo>
                      <a:pt x="966259" y="9096"/>
                    </a:lnTo>
                    <a:lnTo>
                      <a:pt x="919850" y="16060"/>
                    </a:lnTo>
                    <a:lnTo>
                      <a:pt x="874089" y="24920"/>
                    </a:lnTo>
                    <a:lnTo>
                      <a:pt x="829018" y="35636"/>
                    </a:lnTo>
                    <a:lnTo>
                      <a:pt x="784678" y="48165"/>
                    </a:lnTo>
                    <a:lnTo>
                      <a:pt x="741112" y="62465"/>
                    </a:lnTo>
                    <a:lnTo>
                      <a:pt x="698360" y="78496"/>
                    </a:lnTo>
                    <a:lnTo>
                      <a:pt x="656464" y="96215"/>
                    </a:lnTo>
                    <a:lnTo>
                      <a:pt x="615467" y="115581"/>
                    </a:lnTo>
                    <a:lnTo>
                      <a:pt x="575409" y="136552"/>
                    </a:lnTo>
                    <a:lnTo>
                      <a:pt x="536332" y="159087"/>
                    </a:lnTo>
                    <a:lnTo>
                      <a:pt x="498278" y="183145"/>
                    </a:lnTo>
                    <a:lnTo>
                      <a:pt x="461289" y="208682"/>
                    </a:lnTo>
                    <a:lnTo>
                      <a:pt x="425405" y="235659"/>
                    </a:lnTo>
                    <a:lnTo>
                      <a:pt x="390669" y="264032"/>
                    </a:lnTo>
                    <a:lnTo>
                      <a:pt x="357122" y="293762"/>
                    </a:lnTo>
                    <a:lnTo>
                      <a:pt x="324806" y="324805"/>
                    </a:lnTo>
                    <a:lnTo>
                      <a:pt x="293763" y="357121"/>
                    </a:lnTo>
                    <a:lnTo>
                      <a:pt x="264033" y="390667"/>
                    </a:lnTo>
                    <a:lnTo>
                      <a:pt x="235659" y="425403"/>
                    </a:lnTo>
                    <a:lnTo>
                      <a:pt x="208683" y="461286"/>
                    </a:lnTo>
                    <a:lnTo>
                      <a:pt x="183145" y="498276"/>
                    </a:lnTo>
                    <a:lnTo>
                      <a:pt x="159088" y="536329"/>
                    </a:lnTo>
                    <a:lnTo>
                      <a:pt x="136553" y="575406"/>
                    </a:lnTo>
                    <a:lnTo>
                      <a:pt x="115581" y="615463"/>
                    </a:lnTo>
                    <a:lnTo>
                      <a:pt x="96215" y="656460"/>
                    </a:lnTo>
                    <a:lnTo>
                      <a:pt x="78496" y="698355"/>
                    </a:lnTo>
                    <a:lnTo>
                      <a:pt x="62465" y="741106"/>
                    </a:lnTo>
                    <a:lnTo>
                      <a:pt x="48165" y="784672"/>
                    </a:lnTo>
                    <a:lnTo>
                      <a:pt x="35636" y="829011"/>
                    </a:lnTo>
                    <a:lnTo>
                      <a:pt x="24920" y="874082"/>
                    </a:lnTo>
                    <a:lnTo>
                      <a:pt x="16060" y="919842"/>
                    </a:lnTo>
                    <a:lnTo>
                      <a:pt x="9096" y="966251"/>
                    </a:lnTo>
                    <a:lnTo>
                      <a:pt x="4070" y="1013266"/>
                    </a:lnTo>
                    <a:lnTo>
                      <a:pt x="1024" y="1060846"/>
                    </a:lnTo>
                    <a:lnTo>
                      <a:pt x="0" y="1108950"/>
                    </a:lnTo>
                    <a:lnTo>
                      <a:pt x="1024" y="1157055"/>
                    </a:lnTo>
                    <a:lnTo>
                      <a:pt x="4070" y="1204636"/>
                    </a:lnTo>
                    <a:lnTo>
                      <a:pt x="9096" y="1251651"/>
                    </a:lnTo>
                    <a:lnTo>
                      <a:pt x="16060" y="1298061"/>
                    </a:lnTo>
                    <a:lnTo>
                      <a:pt x="24920" y="1343822"/>
                    </a:lnTo>
                    <a:lnTo>
                      <a:pt x="35636" y="1388893"/>
                    </a:lnTo>
                    <a:lnTo>
                      <a:pt x="48165" y="1433232"/>
                    </a:lnTo>
                    <a:lnTo>
                      <a:pt x="62465" y="1476799"/>
                    </a:lnTo>
                    <a:lnTo>
                      <a:pt x="78496" y="1519551"/>
                    </a:lnTo>
                    <a:lnTo>
                      <a:pt x="96215" y="1561446"/>
                    </a:lnTo>
                    <a:lnTo>
                      <a:pt x="115581" y="1602444"/>
                    </a:lnTo>
                    <a:lnTo>
                      <a:pt x="136553" y="1642501"/>
                    </a:lnTo>
                    <a:lnTo>
                      <a:pt x="159088" y="1681578"/>
                    </a:lnTo>
                    <a:lnTo>
                      <a:pt x="183145" y="1719632"/>
                    </a:lnTo>
                    <a:lnTo>
                      <a:pt x="208683" y="1756622"/>
                    </a:lnTo>
                    <a:lnTo>
                      <a:pt x="235659" y="1792505"/>
                    </a:lnTo>
                    <a:lnTo>
                      <a:pt x="264033" y="1827241"/>
                    </a:lnTo>
                    <a:lnTo>
                      <a:pt x="293763" y="1860788"/>
                    </a:lnTo>
                    <a:lnTo>
                      <a:pt x="324806" y="1893104"/>
                    </a:lnTo>
                    <a:lnTo>
                      <a:pt x="357122" y="1924148"/>
                    </a:lnTo>
                    <a:lnTo>
                      <a:pt x="390669" y="1953877"/>
                    </a:lnTo>
                    <a:lnTo>
                      <a:pt x="425405" y="1982251"/>
                    </a:lnTo>
                    <a:lnTo>
                      <a:pt x="461289" y="2009228"/>
                    </a:lnTo>
                    <a:lnTo>
                      <a:pt x="498278" y="2034765"/>
                    </a:lnTo>
                    <a:lnTo>
                      <a:pt x="536332" y="2058823"/>
                    </a:lnTo>
                    <a:lnTo>
                      <a:pt x="575409" y="2081358"/>
                    </a:lnTo>
                    <a:lnTo>
                      <a:pt x="615467" y="2102329"/>
                    </a:lnTo>
                    <a:lnTo>
                      <a:pt x="656464" y="2121695"/>
                    </a:lnTo>
                    <a:lnTo>
                      <a:pt x="698360" y="2139415"/>
                    </a:lnTo>
                    <a:lnTo>
                      <a:pt x="741112" y="2155445"/>
                    </a:lnTo>
                    <a:lnTo>
                      <a:pt x="784678" y="2169746"/>
                    </a:lnTo>
                    <a:lnTo>
                      <a:pt x="829018" y="2182275"/>
                    </a:lnTo>
                    <a:lnTo>
                      <a:pt x="874089" y="2192990"/>
                    </a:lnTo>
                    <a:lnTo>
                      <a:pt x="919850" y="2201851"/>
                    </a:lnTo>
                    <a:lnTo>
                      <a:pt x="966259" y="2208815"/>
                    </a:lnTo>
                    <a:lnTo>
                      <a:pt x="1013275" y="2213840"/>
                    </a:lnTo>
                    <a:lnTo>
                      <a:pt x="1060856" y="2216886"/>
                    </a:lnTo>
                    <a:lnTo>
                      <a:pt x="1108960" y="2217911"/>
                    </a:lnTo>
                    <a:lnTo>
                      <a:pt x="1157065" y="2216886"/>
                    </a:lnTo>
                    <a:lnTo>
                      <a:pt x="1204646" y="2213840"/>
                    </a:lnTo>
                    <a:lnTo>
                      <a:pt x="1251662" y="2208815"/>
                    </a:lnTo>
                    <a:lnTo>
                      <a:pt x="1298071" y="2201851"/>
                    </a:lnTo>
                    <a:lnTo>
                      <a:pt x="1343832" y="2192990"/>
                    </a:lnTo>
                    <a:lnTo>
                      <a:pt x="1388903" y="2182275"/>
                    </a:lnTo>
                    <a:lnTo>
                      <a:pt x="1433243" y="2169746"/>
                    </a:lnTo>
                    <a:lnTo>
                      <a:pt x="1476809" y="2155445"/>
                    </a:lnTo>
                    <a:lnTo>
                      <a:pt x="1519561" y="2139415"/>
                    </a:lnTo>
                    <a:lnTo>
                      <a:pt x="1561457" y="2121695"/>
                    </a:lnTo>
                    <a:lnTo>
                      <a:pt x="1602454" y="2102329"/>
                    </a:lnTo>
                    <a:lnTo>
                      <a:pt x="1642512" y="2081358"/>
                    </a:lnTo>
                    <a:lnTo>
                      <a:pt x="1681589" y="2058823"/>
                    </a:lnTo>
                    <a:lnTo>
                      <a:pt x="1719643" y="2034765"/>
                    </a:lnTo>
                    <a:lnTo>
                      <a:pt x="1756632" y="2009228"/>
                    </a:lnTo>
                    <a:lnTo>
                      <a:pt x="1792516" y="1982251"/>
                    </a:lnTo>
                    <a:lnTo>
                      <a:pt x="1827252" y="1953877"/>
                    </a:lnTo>
                    <a:lnTo>
                      <a:pt x="1860799" y="1924148"/>
                    </a:lnTo>
                    <a:lnTo>
                      <a:pt x="1893115" y="1893104"/>
                    </a:lnTo>
                    <a:lnTo>
                      <a:pt x="1924158" y="1860788"/>
                    </a:lnTo>
                    <a:lnTo>
                      <a:pt x="1953888" y="1827241"/>
                    </a:lnTo>
                    <a:lnTo>
                      <a:pt x="1982262" y="1792505"/>
                    </a:lnTo>
                    <a:lnTo>
                      <a:pt x="2009238" y="1756622"/>
                    </a:lnTo>
                    <a:lnTo>
                      <a:pt x="2034776" y="1719632"/>
                    </a:lnTo>
                    <a:lnTo>
                      <a:pt x="2058833" y="1681578"/>
                    </a:lnTo>
                    <a:lnTo>
                      <a:pt x="2081368" y="1642501"/>
                    </a:lnTo>
                    <a:lnTo>
                      <a:pt x="2102340" y="1602444"/>
                    </a:lnTo>
                    <a:lnTo>
                      <a:pt x="2121706" y="1561446"/>
                    </a:lnTo>
                    <a:lnTo>
                      <a:pt x="2139425" y="1519551"/>
                    </a:lnTo>
                    <a:lnTo>
                      <a:pt x="2155456" y="1476799"/>
                    </a:lnTo>
                    <a:lnTo>
                      <a:pt x="2169756" y="1433232"/>
                    </a:lnTo>
                    <a:lnTo>
                      <a:pt x="2182285" y="1388893"/>
                    </a:lnTo>
                    <a:lnTo>
                      <a:pt x="2193001" y="1343822"/>
                    </a:lnTo>
                    <a:lnTo>
                      <a:pt x="2201861" y="1298061"/>
                    </a:lnTo>
                    <a:lnTo>
                      <a:pt x="2208825" y="1251651"/>
                    </a:lnTo>
                    <a:lnTo>
                      <a:pt x="2213851" y="1204636"/>
                    </a:lnTo>
                    <a:lnTo>
                      <a:pt x="2216897" y="1157055"/>
                    </a:lnTo>
                    <a:lnTo>
                      <a:pt x="2217921" y="1108950"/>
                    </a:lnTo>
                    <a:lnTo>
                      <a:pt x="2216897" y="1060846"/>
                    </a:lnTo>
                    <a:lnTo>
                      <a:pt x="2213851" y="1013266"/>
                    </a:lnTo>
                    <a:lnTo>
                      <a:pt x="2208825" y="966251"/>
                    </a:lnTo>
                    <a:lnTo>
                      <a:pt x="2201861" y="919842"/>
                    </a:lnTo>
                    <a:lnTo>
                      <a:pt x="2193001" y="874082"/>
                    </a:lnTo>
                    <a:lnTo>
                      <a:pt x="2182285" y="829011"/>
                    </a:lnTo>
                    <a:lnTo>
                      <a:pt x="2169756" y="784672"/>
                    </a:lnTo>
                    <a:lnTo>
                      <a:pt x="2155456" y="741106"/>
                    </a:lnTo>
                    <a:lnTo>
                      <a:pt x="2139425" y="698355"/>
                    </a:lnTo>
                    <a:lnTo>
                      <a:pt x="2121706" y="656460"/>
                    </a:lnTo>
                    <a:lnTo>
                      <a:pt x="2102340" y="615463"/>
                    </a:lnTo>
                    <a:lnTo>
                      <a:pt x="2081368" y="575406"/>
                    </a:lnTo>
                    <a:lnTo>
                      <a:pt x="2058833" y="536329"/>
                    </a:lnTo>
                    <a:lnTo>
                      <a:pt x="2034776" y="498276"/>
                    </a:lnTo>
                    <a:lnTo>
                      <a:pt x="2009238" y="461286"/>
                    </a:lnTo>
                    <a:lnTo>
                      <a:pt x="1982262" y="425403"/>
                    </a:lnTo>
                    <a:lnTo>
                      <a:pt x="1953888" y="390667"/>
                    </a:lnTo>
                    <a:lnTo>
                      <a:pt x="1924158" y="357121"/>
                    </a:lnTo>
                    <a:lnTo>
                      <a:pt x="1893115" y="324805"/>
                    </a:lnTo>
                    <a:lnTo>
                      <a:pt x="1860799" y="293762"/>
                    </a:lnTo>
                    <a:lnTo>
                      <a:pt x="1827252" y="264032"/>
                    </a:lnTo>
                    <a:lnTo>
                      <a:pt x="1792516" y="235659"/>
                    </a:lnTo>
                    <a:lnTo>
                      <a:pt x="1756632" y="208682"/>
                    </a:lnTo>
                    <a:lnTo>
                      <a:pt x="1719643" y="183145"/>
                    </a:lnTo>
                    <a:lnTo>
                      <a:pt x="1681589" y="159087"/>
                    </a:lnTo>
                    <a:lnTo>
                      <a:pt x="1642512" y="136552"/>
                    </a:lnTo>
                    <a:lnTo>
                      <a:pt x="1602454" y="115581"/>
                    </a:lnTo>
                    <a:lnTo>
                      <a:pt x="1561457" y="96215"/>
                    </a:lnTo>
                    <a:lnTo>
                      <a:pt x="1519561" y="78496"/>
                    </a:lnTo>
                    <a:lnTo>
                      <a:pt x="1476809" y="62465"/>
                    </a:lnTo>
                    <a:lnTo>
                      <a:pt x="1433243" y="48165"/>
                    </a:lnTo>
                    <a:lnTo>
                      <a:pt x="1388903" y="35636"/>
                    </a:lnTo>
                    <a:lnTo>
                      <a:pt x="1343832" y="24920"/>
                    </a:lnTo>
                    <a:lnTo>
                      <a:pt x="1298071" y="16060"/>
                    </a:lnTo>
                    <a:lnTo>
                      <a:pt x="1251662" y="9096"/>
                    </a:lnTo>
                    <a:lnTo>
                      <a:pt x="1204646" y="4070"/>
                    </a:lnTo>
                    <a:lnTo>
                      <a:pt x="1157065" y="1024"/>
                    </a:lnTo>
                    <a:lnTo>
                      <a:pt x="110896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157" name="object 81">
              <a:extLst>
                <a:ext uri="{FF2B5EF4-FFF2-40B4-BE49-F238E27FC236}">
                  <a16:creationId xmlns:a16="http://schemas.microsoft.com/office/drawing/2014/main" xmlns="" id="{156B6910-D4C0-1641-9F7B-DCA2917FDC32}"/>
                </a:ext>
              </a:extLst>
            </p:cNvPr>
            <p:cNvSpPr/>
            <p:nvPr/>
          </p:nvSpPr>
          <p:spPr>
            <a:xfrm>
              <a:off x="9674086" y="3837261"/>
              <a:ext cx="1400865" cy="1400865"/>
            </a:xfrm>
            <a:custGeom>
              <a:avLst/>
              <a:gdLst/>
              <a:ahLst/>
              <a:cxnLst/>
              <a:rect l="l" t="t" r="r" b="b"/>
              <a:pathLst>
                <a:path w="2310130" h="2310129">
                  <a:moveTo>
                    <a:pt x="1155011" y="0"/>
                  </a:moveTo>
                  <a:lnTo>
                    <a:pt x="1107402" y="963"/>
                  </a:lnTo>
                  <a:lnTo>
                    <a:pt x="1060282" y="3828"/>
                  </a:lnTo>
                  <a:lnTo>
                    <a:pt x="1013690" y="8559"/>
                  </a:lnTo>
                  <a:lnTo>
                    <a:pt x="967662" y="15117"/>
                  </a:lnTo>
                  <a:lnTo>
                    <a:pt x="922236" y="23465"/>
                  </a:lnTo>
                  <a:lnTo>
                    <a:pt x="877448" y="33567"/>
                  </a:lnTo>
                  <a:lnTo>
                    <a:pt x="833337" y="45385"/>
                  </a:lnTo>
                  <a:lnTo>
                    <a:pt x="789938" y="58883"/>
                  </a:lnTo>
                  <a:lnTo>
                    <a:pt x="747289" y="74022"/>
                  </a:lnTo>
                  <a:lnTo>
                    <a:pt x="705428" y="90766"/>
                  </a:lnTo>
                  <a:lnTo>
                    <a:pt x="664391" y="109078"/>
                  </a:lnTo>
                  <a:lnTo>
                    <a:pt x="624216" y="128920"/>
                  </a:lnTo>
                  <a:lnTo>
                    <a:pt x="584940" y="150255"/>
                  </a:lnTo>
                  <a:lnTo>
                    <a:pt x="546600" y="173047"/>
                  </a:lnTo>
                  <a:lnTo>
                    <a:pt x="509233" y="197257"/>
                  </a:lnTo>
                  <a:lnTo>
                    <a:pt x="472876" y="222849"/>
                  </a:lnTo>
                  <a:lnTo>
                    <a:pt x="437566" y="249786"/>
                  </a:lnTo>
                  <a:lnTo>
                    <a:pt x="403342" y="278031"/>
                  </a:lnTo>
                  <a:lnTo>
                    <a:pt x="370238" y="307546"/>
                  </a:lnTo>
                  <a:lnTo>
                    <a:pt x="338294" y="338294"/>
                  </a:lnTo>
                  <a:lnTo>
                    <a:pt x="307546" y="370238"/>
                  </a:lnTo>
                  <a:lnTo>
                    <a:pt x="278031" y="403342"/>
                  </a:lnTo>
                  <a:lnTo>
                    <a:pt x="249786" y="437566"/>
                  </a:lnTo>
                  <a:lnTo>
                    <a:pt x="222849" y="472876"/>
                  </a:lnTo>
                  <a:lnTo>
                    <a:pt x="197257" y="509233"/>
                  </a:lnTo>
                  <a:lnTo>
                    <a:pt x="173047" y="546600"/>
                  </a:lnTo>
                  <a:lnTo>
                    <a:pt x="150255" y="584940"/>
                  </a:lnTo>
                  <a:lnTo>
                    <a:pt x="128920" y="624216"/>
                  </a:lnTo>
                  <a:lnTo>
                    <a:pt x="109078" y="664391"/>
                  </a:lnTo>
                  <a:lnTo>
                    <a:pt x="90766" y="705428"/>
                  </a:lnTo>
                  <a:lnTo>
                    <a:pt x="74022" y="747289"/>
                  </a:lnTo>
                  <a:lnTo>
                    <a:pt x="58883" y="789938"/>
                  </a:lnTo>
                  <a:lnTo>
                    <a:pt x="45385" y="833337"/>
                  </a:lnTo>
                  <a:lnTo>
                    <a:pt x="33567" y="877448"/>
                  </a:lnTo>
                  <a:lnTo>
                    <a:pt x="23465" y="922236"/>
                  </a:lnTo>
                  <a:lnTo>
                    <a:pt x="15117" y="967662"/>
                  </a:lnTo>
                  <a:lnTo>
                    <a:pt x="8559" y="1013690"/>
                  </a:lnTo>
                  <a:lnTo>
                    <a:pt x="3828" y="1060282"/>
                  </a:lnTo>
                  <a:lnTo>
                    <a:pt x="963" y="1107402"/>
                  </a:lnTo>
                  <a:lnTo>
                    <a:pt x="0" y="1155011"/>
                  </a:lnTo>
                  <a:lnTo>
                    <a:pt x="963" y="1202621"/>
                  </a:lnTo>
                  <a:lnTo>
                    <a:pt x="3828" y="1249741"/>
                  </a:lnTo>
                  <a:lnTo>
                    <a:pt x="8559" y="1296333"/>
                  </a:lnTo>
                  <a:lnTo>
                    <a:pt x="15117" y="1342361"/>
                  </a:lnTo>
                  <a:lnTo>
                    <a:pt x="23465" y="1387787"/>
                  </a:lnTo>
                  <a:lnTo>
                    <a:pt x="33567" y="1432575"/>
                  </a:lnTo>
                  <a:lnTo>
                    <a:pt x="45385" y="1476686"/>
                  </a:lnTo>
                  <a:lnTo>
                    <a:pt x="58883" y="1520085"/>
                  </a:lnTo>
                  <a:lnTo>
                    <a:pt x="74022" y="1562734"/>
                  </a:lnTo>
                  <a:lnTo>
                    <a:pt x="90766" y="1604595"/>
                  </a:lnTo>
                  <a:lnTo>
                    <a:pt x="109078" y="1645631"/>
                  </a:lnTo>
                  <a:lnTo>
                    <a:pt x="128920" y="1685807"/>
                  </a:lnTo>
                  <a:lnTo>
                    <a:pt x="150255" y="1725083"/>
                  </a:lnTo>
                  <a:lnTo>
                    <a:pt x="173047" y="1763423"/>
                  </a:lnTo>
                  <a:lnTo>
                    <a:pt x="197257" y="1800790"/>
                  </a:lnTo>
                  <a:lnTo>
                    <a:pt x="222849" y="1837147"/>
                  </a:lnTo>
                  <a:lnTo>
                    <a:pt x="249786" y="1872457"/>
                  </a:lnTo>
                  <a:lnTo>
                    <a:pt x="278031" y="1906681"/>
                  </a:lnTo>
                  <a:lnTo>
                    <a:pt x="307546" y="1939785"/>
                  </a:lnTo>
                  <a:lnTo>
                    <a:pt x="338294" y="1971729"/>
                  </a:lnTo>
                  <a:lnTo>
                    <a:pt x="370238" y="2002477"/>
                  </a:lnTo>
                  <a:lnTo>
                    <a:pt x="403342" y="2031992"/>
                  </a:lnTo>
                  <a:lnTo>
                    <a:pt x="437566" y="2060236"/>
                  </a:lnTo>
                  <a:lnTo>
                    <a:pt x="472876" y="2087173"/>
                  </a:lnTo>
                  <a:lnTo>
                    <a:pt x="509233" y="2112766"/>
                  </a:lnTo>
                  <a:lnTo>
                    <a:pt x="546600" y="2136976"/>
                  </a:lnTo>
                  <a:lnTo>
                    <a:pt x="584940" y="2159768"/>
                  </a:lnTo>
                  <a:lnTo>
                    <a:pt x="624216" y="2181103"/>
                  </a:lnTo>
                  <a:lnTo>
                    <a:pt x="664391" y="2200945"/>
                  </a:lnTo>
                  <a:lnTo>
                    <a:pt x="705428" y="2219257"/>
                  </a:lnTo>
                  <a:lnTo>
                    <a:pt x="747289" y="2236001"/>
                  </a:lnTo>
                  <a:lnTo>
                    <a:pt x="789938" y="2251140"/>
                  </a:lnTo>
                  <a:lnTo>
                    <a:pt x="833337" y="2264638"/>
                  </a:lnTo>
                  <a:lnTo>
                    <a:pt x="877448" y="2276456"/>
                  </a:lnTo>
                  <a:lnTo>
                    <a:pt x="922236" y="2286558"/>
                  </a:lnTo>
                  <a:lnTo>
                    <a:pt x="967662" y="2294906"/>
                  </a:lnTo>
                  <a:lnTo>
                    <a:pt x="1013690" y="2301464"/>
                  </a:lnTo>
                  <a:lnTo>
                    <a:pt x="1060282" y="2306195"/>
                  </a:lnTo>
                  <a:lnTo>
                    <a:pt x="1107402" y="2309060"/>
                  </a:lnTo>
                  <a:lnTo>
                    <a:pt x="1155011" y="2310023"/>
                  </a:lnTo>
                  <a:lnTo>
                    <a:pt x="1202620" y="2309060"/>
                  </a:lnTo>
                  <a:lnTo>
                    <a:pt x="1249739" y="2306195"/>
                  </a:lnTo>
                  <a:lnTo>
                    <a:pt x="1296331" y="2301464"/>
                  </a:lnTo>
                  <a:lnTo>
                    <a:pt x="1342358" y="2294906"/>
                  </a:lnTo>
                  <a:lnTo>
                    <a:pt x="1387784" y="2286558"/>
                  </a:lnTo>
                  <a:lnTo>
                    <a:pt x="1432571" y="2276456"/>
                  </a:lnTo>
                  <a:lnTo>
                    <a:pt x="1476682" y="2264638"/>
                  </a:lnTo>
                  <a:lnTo>
                    <a:pt x="1520080" y="2251140"/>
                  </a:lnTo>
                  <a:lnTo>
                    <a:pt x="1562728" y="2236001"/>
                  </a:lnTo>
                  <a:lnTo>
                    <a:pt x="1604589" y="2219257"/>
                  </a:lnTo>
                  <a:lnTo>
                    <a:pt x="1645625" y="2200945"/>
                  </a:lnTo>
                  <a:lnTo>
                    <a:pt x="1685800" y="2181103"/>
                  </a:lnTo>
                  <a:lnTo>
                    <a:pt x="1725076" y="2159768"/>
                  </a:lnTo>
                  <a:lnTo>
                    <a:pt x="1763415" y="2136976"/>
                  </a:lnTo>
                  <a:lnTo>
                    <a:pt x="1800782" y="2112766"/>
                  </a:lnTo>
                  <a:lnTo>
                    <a:pt x="1837139" y="2087173"/>
                  </a:lnTo>
                  <a:lnTo>
                    <a:pt x="1872448" y="2060236"/>
                  </a:lnTo>
                  <a:lnTo>
                    <a:pt x="1906673" y="2031992"/>
                  </a:lnTo>
                  <a:lnTo>
                    <a:pt x="1939776" y="2002477"/>
                  </a:lnTo>
                  <a:lnTo>
                    <a:pt x="1971720" y="1971729"/>
                  </a:lnTo>
                  <a:lnTo>
                    <a:pt x="2002468" y="1939785"/>
                  </a:lnTo>
                  <a:lnTo>
                    <a:pt x="2031982" y="1906681"/>
                  </a:lnTo>
                  <a:lnTo>
                    <a:pt x="2060227" y="1872457"/>
                  </a:lnTo>
                  <a:lnTo>
                    <a:pt x="2087164" y="1837147"/>
                  </a:lnTo>
                  <a:lnTo>
                    <a:pt x="2112756" y="1800790"/>
                  </a:lnTo>
                  <a:lnTo>
                    <a:pt x="2136966" y="1763423"/>
                  </a:lnTo>
                  <a:lnTo>
                    <a:pt x="2159758" y="1725083"/>
                  </a:lnTo>
                  <a:lnTo>
                    <a:pt x="2181093" y="1685807"/>
                  </a:lnTo>
                  <a:lnTo>
                    <a:pt x="2200935" y="1645631"/>
                  </a:lnTo>
                  <a:lnTo>
                    <a:pt x="2219247" y="1604595"/>
                  </a:lnTo>
                  <a:lnTo>
                    <a:pt x="2235991" y="1562734"/>
                  </a:lnTo>
                  <a:lnTo>
                    <a:pt x="2251130" y="1520085"/>
                  </a:lnTo>
                  <a:lnTo>
                    <a:pt x="2264627" y="1476686"/>
                  </a:lnTo>
                  <a:lnTo>
                    <a:pt x="2276445" y="1432575"/>
                  </a:lnTo>
                  <a:lnTo>
                    <a:pt x="2286547" y="1387787"/>
                  </a:lnTo>
                  <a:lnTo>
                    <a:pt x="2294896" y="1342361"/>
                  </a:lnTo>
                  <a:lnTo>
                    <a:pt x="2301454" y="1296333"/>
                  </a:lnTo>
                  <a:lnTo>
                    <a:pt x="2306184" y="1249741"/>
                  </a:lnTo>
                  <a:lnTo>
                    <a:pt x="2309050" y="1202621"/>
                  </a:lnTo>
                  <a:lnTo>
                    <a:pt x="2310013" y="1155011"/>
                  </a:lnTo>
                  <a:lnTo>
                    <a:pt x="2309050" y="1107402"/>
                  </a:lnTo>
                  <a:lnTo>
                    <a:pt x="2306184" y="1060282"/>
                  </a:lnTo>
                  <a:lnTo>
                    <a:pt x="2301454" y="1013690"/>
                  </a:lnTo>
                  <a:lnTo>
                    <a:pt x="2294896" y="967662"/>
                  </a:lnTo>
                  <a:lnTo>
                    <a:pt x="2286547" y="922236"/>
                  </a:lnTo>
                  <a:lnTo>
                    <a:pt x="2276445" y="877448"/>
                  </a:lnTo>
                  <a:lnTo>
                    <a:pt x="2264627" y="833337"/>
                  </a:lnTo>
                  <a:lnTo>
                    <a:pt x="2251130" y="789938"/>
                  </a:lnTo>
                  <a:lnTo>
                    <a:pt x="2235991" y="747289"/>
                  </a:lnTo>
                  <a:lnTo>
                    <a:pt x="2219247" y="705428"/>
                  </a:lnTo>
                  <a:lnTo>
                    <a:pt x="2200935" y="664391"/>
                  </a:lnTo>
                  <a:lnTo>
                    <a:pt x="2181093" y="624216"/>
                  </a:lnTo>
                  <a:lnTo>
                    <a:pt x="2159758" y="584940"/>
                  </a:lnTo>
                  <a:lnTo>
                    <a:pt x="2136966" y="546600"/>
                  </a:lnTo>
                  <a:lnTo>
                    <a:pt x="2112756" y="509233"/>
                  </a:lnTo>
                  <a:lnTo>
                    <a:pt x="2087164" y="472876"/>
                  </a:lnTo>
                  <a:lnTo>
                    <a:pt x="2060227" y="437566"/>
                  </a:lnTo>
                  <a:lnTo>
                    <a:pt x="2031982" y="403342"/>
                  </a:lnTo>
                  <a:lnTo>
                    <a:pt x="2002468" y="370238"/>
                  </a:lnTo>
                  <a:lnTo>
                    <a:pt x="1971720" y="338294"/>
                  </a:lnTo>
                  <a:lnTo>
                    <a:pt x="1939776" y="307546"/>
                  </a:lnTo>
                  <a:lnTo>
                    <a:pt x="1906673" y="278031"/>
                  </a:lnTo>
                  <a:lnTo>
                    <a:pt x="1872448" y="249786"/>
                  </a:lnTo>
                  <a:lnTo>
                    <a:pt x="1837139" y="222849"/>
                  </a:lnTo>
                  <a:lnTo>
                    <a:pt x="1800782" y="197257"/>
                  </a:lnTo>
                  <a:lnTo>
                    <a:pt x="1763415" y="173047"/>
                  </a:lnTo>
                  <a:lnTo>
                    <a:pt x="1725076" y="150255"/>
                  </a:lnTo>
                  <a:lnTo>
                    <a:pt x="1685800" y="128920"/>
                  </a:lnTo>
                  <a:lnTo>
                    <a:pt x="1645625" y="109078"/>
                  </a:lnTo>
                  <a:lnTo>
                    <a:pt x="1604589" y="90766"/>
                  </a:lnTo>
                  <a:lnTo>
                    <a:pt x="1562728" y="74022"/>
                  </a:lnTo>
                  <a:lnTo>
                    <a:pt x="1520080" y="58883"/>
                  </a:lnTo>
                  <a:lnTo>
                    <a:pt x="1476682" y="45385"/>
                  </a:lnTo>
                  <a:lnTo>
                    <a:pt x="1432571" y="33567"/>
                  </a:lnTo>
                  <a:lnTo>
                    <a:pt x="1387784" y="23465"/>
                  </a:lnTo>
                  <a:lnTo>
                    <a:pt x="1342358" y="15117"/>
                  </a:lnTo>
                  <a:lnTo>
                    <a:pt x="1296331" y="8559"/>
                  </a:lnTo>
                  <a:lnTo>
                    <a:pt x="1249739" y="3828"/>
                  </a:lnTo>
                  <a:lnTo>
                    <a:pt x="1202620" y="963"/>
                  </a:lnTo>
                  <a:lnTo>
                    <a:pt x="1155011" y="0"/>
                  </a:lnTo>
                  <a:close/>
                </a:path>
              </a:pathLst>
            </a:custGeom>
            <a:solidFill>
              <a:srgbClr val="15A6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58" name="object 83">
              <a:extLst>
                <a:ext uri="{FF2B5EF4-FFF2-40B4-BE49-F238E27FC236}">
                  <a16:creationId xmlns:a16="http://schemas.microsoft.com/office/drawing/2014/main" xmlns="" id="{4C0100CE-B013-EE4D-AFC9-2FEB943132F7}"/>
                </a:ext>
              </a:extLst>
            </p:cNvPr>
            <p:cNvGrpSpPr/>
            <p:nvPr/>
          </p:nvGrpSpPr>
          <p:grpSpPr>
            <a:xfrm>
              <a:off x="468534" y="1795317"/>
              <a:ext cx="11554633" cy="3784415"/>
              <a:chOff x="764588" y="2936805"/>
              <a:chExt cx="19054445" cy="6240780"/>
            </a:xfrm>
          </p:grpSpPr>
          <p:sp>
            <p:nvSpPr>
              <p:cNvPr id="159" name="object 84">
                <a:extLst>
                  <a:ext uri="{FF2B5EF4-FFF2-40B4-BE49-F238E27FC236}">
                    <a16:creationId xmlns:a16="http://schemas.microsoft.com/office/drawing/2014/main" xmlns="" id="{DB15A04C-7101-634D-8EB3-3E250427235B}"/>
                  </a:ext>
                </a:extLst>
              </p:cNvPr>
              <p:cNvSpPr/>
              <p:nvPr/>
            </p:nvSpPr>
            <p:spPr>
              <a:xfrm>
                <a:off x="15974210" y="9002986"/>
                <a:ext cx="23933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315">
                    <a:moveTo>
                      <a:pt x="0" y="0"/>
                    </a:moveTo>
                    <a:lnTo>
                      <a:pt x="2393215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0" name="object 85">
                <a:extLst>
                  <a:ext uri="{FF2B5EF4-FFF2-40B4-BE49-F238E27FC236}">
                    <a16:creationId xmlns:a16="http://schemas.microsoft.com/office/drawing/2014/main" xmlns="" id="{13E609AE-7E5E-D245-8451-5BD1839D5522}"/>
                  </a:ext>
                </a:extLst>
              </p:cNvPr>
              <p:cNvSpPr/>
              <p:nvPr/>
            </p:nvSpPr>
            <p:spPr>
              <a:xfrm>
                <a:off x="17176655" y="8225303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1" name="object 86">
                <a:extLst>
                  <a:ext uri="{FF2B5EF4-FFF2-40B4-BE49-F238E27FC236}">
                    <a16:creationId xmlns:a16="http://schemas.microsoft.com/office/drawing/2014/main" xmlns="" id="{D9F0E9D5-06E7-1C4B-9F00-D7FDF960A320}"/>
                  </a:ext>
                </a:extLst>
              </p:cNvPr>
              <p:cNvSpPr/>
              <p:nvPr/>
            </p:nvSpPr>
            <p:spPr>
              <a:xfrm>
                <a:off x="6948901" y="7856946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4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2" name="object 87">
                <a:extLst>
                  <a:ext uri="{FF2B5EF4-FFF2-40B4-BE49-F238E27FC236}">
                    <a16:creationId xmlns:a16="http://schemas.microsoft.com/office/drawing/2014/main" xmlns="" id="{B1A22293-FEEF-A641-B904-0F4E590A25AB}"/>
                  </a:ext>
                </a:extLst>
              </p:cNvPr>
              <p:cNvSpPr/>
              <p:nvPr/>
            </p:nvSpPr>
            <p:spPr>
              <a:xfrm>
                <a:off x="7990958" y="7061318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3" name="object 88">
                <a:extLst>
                  <a:ext uri="{FF2B5EF4-FFF2-40B4-BE49-F238E27FC236}">
                    <a16:creationId xmlns:a16="http://schemas.microsoft.com/office/drawing/2014/main" xmlns="" id="{C224E9D4-D208-5E41-8EE7-5D53CFDC408C}"/>
                  </a:ext>
                </a:extLst>
              </p:cNvPr>
              <p:cNvSpPr/>
              <p:nvPr/>
            </p:nvSpPr>
            <p:spPr>
              <a:xfrm>
                <a:off x="13037398" y="7381175"/>
                <a:ext cx="20783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78355">
                    <a:moveTo>
                      <a:pt x="0" y="0"/>
                    </a:moveTo>
                    <a:lnTo>
                      <a:pt x="207825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4" name="object 89">
                <a:extLst>
                  <a:ext uri="{FF2B5EF4-FFF2-40B4-BE49-F238E27FC236}">
                    <a16:creationId xmlns:a16="http://schemas.microsoft.com/office/drawing/2014/main" xmlns="" id="{1C3E1181-162D-6C49-8632-4B55DA855C18}"/>
                  </a:ext>
                </a:extLst>
              </p:cNvPr>
              <p:cNvSpPr/>
              <p:nvPr/>
            </p:nvSpPr>
            <p:spPr>
              <a:xfrm>
                <a:off x="14079456" y="6585547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5" name="object 90">
                <a:extLst>
                  <a:ext uri="{FF2B5EF4-FFF2-40B4-BE49-F238E27FC236}">
                    <a16:creationId xmlns:a16="http://schemas.microsoft.com/office/drawing/2014/main" xmlns="" id="{3FB50CD6-2C4F-D34D-834E-7640E8798781}"/>
                  </a:ext>
                </a:extLst>
              </p:cNvPr>
              <p:cNvSpPr/>
              <p:nvPr/>
            </p:nvSpPr>
            <p:spPr>
              <a:xfrm>
                <a:off x="790941" y="7847978"/>
                <a:ext cx="20072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007235">
                    <a:moveTo>
                      <a:pt x="0" y="0"/>
                    </a:moveTo>
                    <a:lnTo>
                      <a:pt x="2006986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6" name="object 91">
                <a:extLst>
                  <a:ext uri="{FF2B5EF4-FFF2-40B4-BE49-F238E27FC236}">
                    <a16:creationId xmlns:a16="http://schemas.microsoft.com/office/drawing/2014/main" xmlns="" id="{6C880477-D4E2-A440-87FC-7012505DC56D}"/>
                  </a:ext>
                </a:extLst>
              </p:cNvPr>
              <p:cNvSpPr/>
              <p:nvPr/>
            </p:nvSpPr>
            <p:spPr>
              <a:xfrm>
                <a:off x="1794434" y="7070295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777683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7" name="object 92">
                <a:extLst>
                  <a:ext uri="{FF2B5EF4-FFF2-40B4-BE49-F238E27FC236}">
                    <a16:creationId xmlns:a16="http://schemas.microsoft.com/office/drawing/2014/main" xmlns="" id="{EC110A4A-075D-C54D-B5B3-A4D9E2C15710}"/>
                  </a:ext>
                </a:extLst>
              </p:cNvPr>
              <p:cNvSpPr/>
              <p:nvPr/>
            </p:nvSpPr>
            <p:spPr>
              <a:xfrm>
                <a:off x="3932012" y="6594509"/>
                <a:ext cx="17056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705610">
                    <a:moveTo>
                      <a:pt x="170524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8" name="object 93">
                <a:extLst>
                  <a:ext uri="{FF2B5EF4-FFF2-40B4-BE49-F238E27FC236}">
                    <a16:creationId xmlns:a16="http://schemas.microsoft.com/office/drawing/2014/main" xmlns="" id="{9A83319A-F291-0E4A-B699-47BF46C7C4B8}"/>
                  </a:ext>
                </a:extLst>
              </p:cNvPr>
              <p:cNvSpPr/>
              <p:nvPr/>
            </p:nvSpPr>
            <p:spPr>
              <a:xfrm>
                <a:off x="4784633" y="6594509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69" name="object 94">
                <a:extLst>
                  <a:ext uri="{FF2B5EF4-FFF2-40B4-BE49-F238E27FC236}">
                    <a16:creationId xmlns:a16="http://schemas.microsoft.com/office/drawing/2014/main" xmlns="" id="{FC223054-B52D-2E4D-BC7C-1291AB918EA7}"/>
                  </a:ext>
                </a:extLst>
              </p:cNvPr>
              <p:cNvSpPr/>
              <p:nvPr/>
            </p:nvSpPr>
            <p:spPr>
              <a:xfrm>
                <a:off x="16945853" y="2963157"/>
                <a:ext cx="28467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46705">
                    <a:moveTo>
                      <a:pt x="2846436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0" name="object 95">
                <a:extLst>
                  <a:ext uri="{FF2B5EF4-FFF2-40B4-BE49-F238E27FC236}">
                    <a16:creationId xmlns:a16="http://schemas.microsoft.com/office/drawing/2014/main" xmlns="" id="{7A1431A1-7B9B-5E40-87E9-BA6BF42E0C99}"/>
                  </a:ext>
                </a:extLst>
              </p:cNvPr>
              <p:cNvSpPr/>
              <p:nvPr/>
            </p:nvSpPr>
            <p:spPr>
              <a:xfrm>
                <a:off x="18369073" y="2963157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EFB84A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1" name="object 96">
                <a:extLst>
                  <a:ext uri="{FF2B5EF4-FFF2-40B4-BE49-F238E27FC236}">
                    <a16:creationId xmlns:a16="http://schemas.microsoft.com/office/drawing/2014/main" xmlns="" id="{696B9539-9FA0-8340-944F-B2BA66D4D416}"/>
                  </a:ext>
                </a:extLst>
              </p:cNvPr>
              <p:cNvSpPr/>
              <p:nvPr/>
            </p:nvSpPr>
            <p:spPr>
              <a:xfrm>
                <a:off x="9983516" y="5800072"/>
                <a:ext cx="23755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75534">
                    <a:moveTo>
                      <a:pt x="2375320" y="0"/>
                    </a:moveTo>
                    <a:lnTo>
                      <a:pt x="0" y="0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2" name="object 97">
                <a:extLst>
                  <a:ext uri="{FF2B5EF4-FFF2-40B4-BE49-F238E27FC236}">
                    <a16:creationId xmlns:a16="http://schemas.microsoft.com/office/drawing/2014/main" xmlns="" id="{C92E4B24-8B6E-7149-8AA1-3274C1A63EA0}"/>
                  </a:ext>
                </a:extLst>
              </p:cNvPr>
              <p:cNvSpPr/>
              <p:nvPr/>
            </p:nvSpPr>
            <p:spPr>
              <a:xfrm>
                <a:off x="11144142" y="5800072"/>
                <a:ext cx="0" cy="777875"/>
              </a:xfrm>
              <a:custGeom>
                <a:avLst/>
                <a:gdLst/>
                <a:ahLst/>
                <a:cxnLst/>
                <a:rect l="l" t="t" r="r" b="b"/>
                <a:pathLst>
                  <a:path h="777875">
                    <a:moveTo>
                      <a:pt x="0" y="0"/>
                    </a:moveTo>
                    <a:lnTo>
                      <a:pt x="0" y="777683"/>
                    </a:lnTo>
                  </a:path>
                </a:pathLst>
              </a:custGeom>
              <a:ln w="52354">
                <a:solidFill>
                  <a:srgbClr val="15A6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73" name="object 98">
                <a:extLst>
                  <a:ext uri="{FF2B5EF4-FFF2-40B4-BE49-F238E27FC236}">
                    <a16:creationId xmlns:a16="http://schemas.microsoft.com/office/drawing/2014/main" xmlns="" id="{815F4DBC-7F9F-9841-8600-598C711FEEC8}"/>
                  </a:ext>
                </a:extLst>
              </p:cNvPr>
              <p:cNvSpPr/>
              <p:nvPr/>
            </p:nvSpPr>
            <p:spPr>
              <a:xfrm>
                <a:off x="3854474" y="7311143"/>
                <a:ext cx="1866264" cy="1866264"/>
              </a:xfrm>
              <a:custGeom>
                <a:avLst/>
                <a:gdLst/>
                <a:ahLst/>
                <a:cxnLst/>
                <a:rect l="l" t="t" r="r" b="b"/>
                <a:pathLst>
                  <a:path w="1866264" h="1866265">
                    <a:moveTo>
                      <a:pt x="933092" y="0"/>
                    </a:moveTo>
                    <a:lnTo>
                      <a:pt x="885074" y="1214"/>
                    </a:lnTo>
                    <a:lnTo>
                      <a:pt x="837688" y="4817"/>
                    </a:lnTo>
                    <a:lnTo>
                      <a:pt x="790990" y="10751"/>
                    </a:lnTo>
                    <a:lnTo>
                      <a:pt x="745040" y="18957"/>
                    </a:lnTo>
                    <a:lnTo>
                      <a:pt x="699896" y="29376"/>
                    </a:lnTo>
                    <a:lnTo>
                      <a:pt x="655618" y="41950"/>
                    </a:lnTo>
                    <a:lnTo>
                      <a:pt x="612262" y="56620"/>
                    </a:lnTo>
                    <a:lnTo>
                      <a:pt x="569889" y="73328"/>
                    </a:lnTo>
                    <a:lnTo>
                      <a:pt x="528556" y="92014"/>
                    </a:lnTo>
                    <a:lnTo>
                      <a:pt x="488323" y="112621"/>
                    </a:lnTo>
                    <a:lnTo>
                      <a:pt x="449248" y="135089"/>
                    </a:lnTo>
                    <a:lnTo>
                      <a:pt x="411390" y="159360"/>
                    </a:lnTo>
                    <a:lnTo>
                      <a:pt x="374807" y="185375"/>
                    </a:lnTo>
                    <a:lnTo>
                      <a:pt x="339557" y="213076"/>
                    </a:lnTo>
                    <a:lnTo>
                      <a:pt x="305700" y="242404"/>
                    </a:lnTo>
                    <a:lnTo>
                      <a:pt x="273295" y="273300"/>
                    </a:lnTo>
                    <a:lnTo>
                      <a:pt x="242399" y="305706"/>
                    </a:lnTo>
                    <a:lnTo>
                      <a:pt x="213072" y="339563"/>
                    </a:lnTo>
                    <a:lnTo>
                      <a:pt x="185371" y="374813"/>
                    </a:lnTo>
                    <a:lnTo>
                      <a:pt x="159356" y="411397"/>
                    </a:lnTo>
                    <a:lnTo>
                      <a:pt x="135086" y="449256"/>
                    </a:lnTo>
                    <a:lnTo>
                      <a:pt x="112618" y="488331"/>
                    </a:lnTo>
                    <a:lnTo>
                      <a:pt x="92012" y="528565"/>
                    </a:lnTo>
                    <a:lnTo>
                      <a:pt x="73326" y="569898"/>
                    </a:lnTo>
                    <a:lnTo>
                      <a:pt x="56619" y="612271"/>
                    </a:lnTo>
                    <a:lnTo>
                      <a:pt x="41949" y="655627"/>
                    </a:lnTo>
                    <a:lnTo>
                      <a:pt x="29376" y="699906"/>
                    </a:lnTo>
                    <a:lnTo>
                      <a:pt x="18957" y="745050"/>
                    </a:lnTo>
                    <a:lnTo>
                      <a:pt x="10751" y="791000"/>
                    </a:lnTo>
                    <a:lnTo>
                      <a:pt x="4817" y="837698"/>
                    </a:lnTo>
                    <a:lnTo>
                      <a:pt x="1214" y="885085"/>
                    </a:lnTo>
                    <a:lnTo>
                      <a:pt x="0" y="933102"/>
                    </a:lnTo>
                    <a:lnTo>
                      <a:pt x="1214" y="981119"/>
                    </a:lnTo>
                    <a:lnTo>
                      <a:pt x="4817" y="1028506"/>
                    </a:lnTo>
                    <a:lnTo>
                      <a:pt x="10751" y="1075203"/>
                    </a:lnTo>
                    <a:lnTo>
                      <a:pt x="18957" y="1121153"/>
                    </a:lnTo>
                    <a:lnTo>
                      <a:pt x="29376" y="1166297"/>
                    </a:lnTo>
                    <a:lnTo>
                      <a:pt x="41949" y="1210576"/>
                    </a:lnTo>
                    <a:lnTo>
                      <a:pt x="56619" y="1253931"/>
                    </a:lnTo>
                    <a:lnTo>
                      <a:pt x="73326" y="1296305"/>
                    </a:lnTo>
                    <a:lnTo>
                      <a:pt x="92012" y="1337637"/>
                    </a:lnTo>
                    <a:lnTo>
                      <a:pt x="112618" y="1377870"/>
                    </a:lnTo>
                    <a:lnTo>
                      <a:pt x="135086" y="1416945"/>
                    </a:lnTo>
                    <a:lnTo>
                      <a:pt x="159356" y="1454804"/>
                    </a:lnTo>
                    <a:lnTo>
                      <a:pt x="185371" y="1491387"/>
                    </a:lnTo>
                    <a:lnTo>
                      <a:pt x="213072" y="1526636"/>
                    </a:lnTo>
                    <a:lnTo>
                      <a:pt x="242399" y="1560493"/>
                    </a:lnTo>
                    <a:lnTo>
                      <a:pt x="273295" y="1592899"/>
                    </a:lnTo>
                    <a:lnTo>
                      <a:pt x="305700" y="1623795"/>
                    </a:lnTo>
                    <a:lnTo>
                      <a:pt x="339557" y="1653122"/>
                    </a:lnTo>
                    <a:lnTo>
                      <a:pt x="374807" y="1680822"/>
                    </a:lnTo>
                    <a:lnTo>
                      <a:pt x="411390" y="1706837"/>
                    </a:lnTo>
                    <a:lnTo>
                      <a:pt x="449248" y="1731108"/>
                    </a:lnTo>
                    <a:lnTo>
                      <a:pt x="488323" y="1753575"/>
                    </a:lnTo>
                    <a:lnTo>
                      <a:pt x="528556" y="1774181"/>
                    </a:lnTo>
                    <a:lnTo>
                      <a:pt x="569889" y="1792867"/>
                    </a:lnTo>
                    <a:lnTo>
                      <a:pt x="612262" y="1809575"/>
                    </a:lnTo>
                    <a:lnTo>
                      <a:pt x="655618" y="1824244"/>
                    </a:lnTo>
                    <a:lnTo>
                      <a:pt x="699896" y="1836818"/>
                    </a:lnTo>
                    <a:lnTo>
                      <a:pt x="745040" y="1847237"/>
                    </a:lnTo>
                    <a:lnTo>
                      <a:pt x="790990" y="1855443"/>
                    </a:lnTo>
                    <a:lnTo>
                      <a:pt x="837688" y="1861377"/>
                    </a:lnTo>
                    <a:lnTo>
                      <a:pt x="885074" y="1864980"/>
                    </a:lnTo>
                    <a:lnTo>
                      <a:pt x="933092" y="1866194"/>
                    </a:lnTo>
                    <a:lnTo>
                      <a:pt x="981109" y="1864980"/>
                    </a:lnTo>
                    <a:lnTo>
                      <a:pt x="1028497" y="1861377"/>
                    </a:lnTo>
                    <a:lnTo>
                      <a:pt x="1075195" y="1855443"/>
                    </a:lnTo>
                    <a:lnTo>
                      <a:pt x="1121146" y="1847237"/>
                    </a:lnTo>
                    <a:lnTo>
                      <a:pt x="1166291" y="1836818"/>
                    </a:lnTo>
                    <a:lnTo>
                      <a:pt x="1210570" y="1824244"/>
                    </a:lnTo>
                    <a:lnTo>
                      <a:pt x="1253926" y="1809575"/>
                    </a:lnTo>
                    <a:lnTo>
                      <a:pt x="1296300" y="1792867"/>
                    </a:lnTo>
                    <a:lnTo>
                      <a:pt x="1337633" y="1774181"/>
                    </a:lnTo>
                    <a:lnTo>
                      <a:pt x="1377867" y="1753575"/>
                    </a:lnTo>
                    <a:lnTo>
                      <a:pt x="1416942" y="1731108"/>
                    </a:lnTo>
                    <a:lnTo>
                      <a:pt x="1454801" y="1706837"/>
                    </a:lnTo>
                    <a:lnTo>
                      <a:pt x="1491385" y="1680822"/>
                    </a:lnTo>
                    <a:lnTo>
                      <a:pt x="1526634" y="1653122"/>
                    </a:lnTo>
                    <a:lnTo>
                      <a:pt x="1560491" y="1623795"/>
                    </a:lnTo>
                    <a:lnTo>
                      <a:pt x="1592897" y="1592899"/>
                    </a:lnTo>
                    <a:lnTo>
                      <a:pt x="1623793" y="1560493"/>
                    </a:lnTo>
                    <a:lnTo>
                      <a:pt x="1653121" y="1526636"/>
                    </a:lnTo>
                    <a:lnTo>
                      <a:pt x="1680822" y="1491387"/>
                    </a:lnTo>
                    <a:lnTo>
                      <a:pt x="1706837" y="1454804"/>
                    </a:lnTo>
                    <a:lnTo>
                      <a:pt x="1731107" y="1416945"/>
                    </a:lnTo>
                    <a:lnTo>
                      <a:pt x="1753575" y="1377870"/>
                    </a:lnTo>
                    <a:lnTo>
                      <a:pt x="1774181" y="1337637"/>
                    </a:lnTo>
                    <a:lnTo>
                      <a:pt x="1792867" y="1296305"/>
                    </a:lnTo>
                    <a:lnTo>
                      <a:pt x="1809574" y="1253931"/>
                    </a:lnTo>
                    <a:lnTo>
                      <a:pt x="1824244" y="1210576"/>
                    </a:lnTo>
                    <a:lnTo>
                      <a:pt x="1836818" y="1166297"/>
                    </a:lnTo>
                    <a:lnTo>
                      <a:pt x="1847237" y="1121153"/>
                    </a:lnTo>
                    <a:lnTo>
                      <a:pt x="1855443" y="1075203"/>
                    </a:lnTo>
                    <a:lnTo>
                      <a:pt x="1861377" y="1028506"/>
                    </a:lnTo>
                    <a:lnTo>
                      <a:pt x="1864980" y="981119"/>
                    </a:lnTo>
                    <a:lnTo>
                      <a:pt x="1866194" y="933102"/>
                    </a:lnTo>
                    <a:lnTo>
                      <a:pt x="1864980" y="885085"/>
                    </a:lnTo>
                    <a:lnTo>
                      <a:pt x="1861377" y="837698"/>
                    </a:lnTo>
                    <a:lnTo>
                      <a:pt x="1855443" y="791000"/>
                    </a:lnTo>
                    <a:lnTo>
                      <a:pt x="1847237" y="745050"/>
                    </a:lnTo>
                    <a:lnTo>
                      <a:pt x="1836818" y="699906"/>
                    </a:lnTo>
                    <a:lnTo>
                      <a:pt x="1824244" y="655627"/>
                    </a:lnTo>
                    <a:lnTo>
                      <a:pt x="1809574" y="612271"/>
                    </a:lnTo>
                    <a:lnTo>
                      <a:pt x="1792867" y="569898"/>
                    </a:lnTo>
                    <a:lnTo>
                      <a:pt x="1774181" y="528565"/>
                    </a:lnTo>
                    <a:lnTo>
                      <a:pt x="1753575" y="488331"/>
                    </a:lnTo>
                    <a:lnTo>
                      <a:pt x="1731107" y="449256"/>
                    </a:lnTo>
                    <a:lnTo>
                      <a:pt x="1706837" y="411397"/>
                    </a:lnTo>
                    <a:lnTo>
                      <a:pt x="1680822" y="374813"/>
                    </a:lnTo>
                    <a:lnTo>
                      <a:pt x="1653121" y="339563"/>
                    </a:lnTo>
                    <a:lnTo>
                      <a:pt x="1623793" y="305706"/>
                    </a:lnTo>
                    <a:lnTo>
                      <a:pt x="1592897" y="273300"/>
                    </a:lnTo>
                    <a:lnTo>
                      <a:pt x="1560491" y="242404"/>
                    </a:lnTo>
                    <a:lnTo>
                      <a:pt x="1526634" y="213076"/>
                    </a:lnTo>
                    <a:lnTo>
                      <a:pt x="1491385" y="185375"/>
                    </a:lnTo>
                    <a:lnTo>
                      <a:pt x="1454801" y="159360"/>
                    </a:lnTo>
                    <a:lnTo>
                      <a:pt x="1416942" y="135089"/>
                    </a:lnTo>
                    <a:lnTo>
                      <a:pt x="1377867" y="112621"/>
                    </a:lnTo>
                    <a:lnTo>
                      <a:pt x="1337633" y="92014"/>
                    </a:lnTo>
                    <a:lnTo>
                      <a:pt x="1296300" y="73328"/>
                    </a:lnTo>
                    <a:lnTo>
                      <a:pt x="1253926" y="56620"/>
                    </a:lnTo>
                    <a:lnTo>
                      <a:pt x="1210570" y="41950"/>
                    </a:lnTo>
                    <a:lnTo>
                      <a:pt x="1166291" y="29376"/>
                    </a:lnTo>
                    <a:lnTo>
                      <a:pt x="1121146" y="18957"/>
                    </a:lnTo>
                    <a:lnTo>
                      <a:pt x="1075195" y="10751"/>
                    </a:lnTo>
                    <a:lnTo>
                      <a:pt x="1028497" y="4817"/>
                    </a:lnTo>
                    <a:lnTo>
                      <a:pt x="981109" y="1214"/>
                    </a:lnTo>
                    <a:lnTo>
                      <a:pt x="933092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75F16F56-509B-5C4C-82A1-517AC748B188}"/>
              </a:ext>
            </a:extLst>
          </p:cNvPr>
          <p:cNvGrpSpPr/>
          <p:nvPr/>
        </p:nvGrpSpPr>
        <p:grpSpPr>
          <a:xfrm>
            <a:off x="438453" y="3412799"/>
            <a:ext cx="1398169" cy="2192392"/>
            <a:chOff x="438453" y="3412799"/>
            <a:chExt cx="1398169" cy="2192392"/>
          </a:xfrm>
        </p:grpSpPr>
        <p:sp>
          <p:nvSpPr>
            <p:cNvPr id="213" name="object 53">
              <a:extLst>
                <a:ext uri="{FF2B5EF4-FFF2-40B4-BE49-F238E27FC236}">
                  <a16:creationId xmlns:a16="http://schemas.microsoft.com/office/drawing/2014/main" xmlns="" id="{35CA6FDF-06FA-2648-8214-8C14B3F942FD}"/>
                </a:ext>
              </a:extLst>
            </p:cNvPr>
            <p:cNvSpPr txBox="1"/>
            <p:nvPr/>
          </p:nvSpPr>
          <p:spPr>
            <a:xfrm>
              <a:off x="438453" y="4832722"/>
              <a:ext cx="1398169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Başlıklar </a:t>
              </a:r>
              <a:r>
                <a:rPr sz="1243" spc="-3" dirty="0">
                  <a:latin typeface="Calibri"/>
                  <a:cs typeface="Calibri"/>
                </a:rPr>
                <a:t>tıklanmayı  </a:t>
              </a:r>
              <a:r>
                <a:rPr sz="1243" spc="-6" dirty="0">
                  <a:latin typeface="Calibri"/>
                  <a:cs typeface="Calibri"/>
                </a:rPr>
                <a:t>arttırmak </a:t>
              </a:r>
              <a:r>
                <a:rPr sz="1243" dirty="0">
                  <a:latin typeface="Calibri"/>
                  <a:cs typeface="Calibri"/>
                </a:rPr>
                <a:t>için  </a:t>
              </a:r>
              <a:r>
                <a:rPr sz="1243" spc="-3" dirty="0">
                  <a:latin typeface="Calibri"/>
                  <a:cs typeface="Calibri"/>
                </a:rPr>
                <a:t>sansasyonel </a:t>
              </a:r>
              <a:r>
                <a:rPr sz="1243" spc="-12" dirty="0">
                  <a:latin typeface="Calibri"/>
                  <a:cs typeface="Calibri"/>
                </a:rPr>
                <a:t>olabilir.  </a:t>
              </a:r>
              <a:r>
                <a:rPr sz="1243" spc="-3" dirty="0">
                  <a:latin typeface="Calibri"/>
                  <a:cs typeface="Calibri"/>
                </a:rPr>
                <a:t>Olayın </a:t>
              </a:r>
              <a:r>
                <a:rPr sz="1243" dirty="0">
                  <a:latin typeface="Calibri"/>
                  <a:cs typeface="Calibri"/>
                </a:rPr>
                <a:t>tamamı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nedir?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14" name="object 68">
              <a:extLst>
                <a:ext uri="{FF2B5EF4-FFF2-40B4-BE49-F238E27FC236}">
                  <a16:creationId xmlns:a16="http://schemas.microsoft.com/office/drawing/2014/main" xmlns="" id="{9C02D185-7F38-074E-BAD7-C8820B519FE0}"/>
                </a:ext>
              </a:extLst>
            </p:cNvPr>
            <p:cNvSpPr txBox="1"/>
            <p:nvPr/>
          </p:nvSpPr>
          <p:spPr>
            <a:xfrm>
              <a:off x="446771" y="3412799"/>
              <a:ext cx="1293817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90338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Yazının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tamamını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oku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079B4462-E356-8740-B516-86A06F5F9EF7}"/>
              </a:ext>
            </a:extLst>
          </p:cNvPr>
          <p:cNvGrpSpPr/>
          <p:nvPr/>
        </p:nvGrpSpPr>
        <p:grpSpPr>
          <a:xfrm>
            <a:off x="2377130" y="2928333"/>
            <a:ext cx="1137096" cy="2326907"/>
            <a:chOff x="2377130" y="2928333"/>
            <a:chExt cx="1137096" cy="2326907"/>
          </a:xfrm>
        </p:grpSpPr>
        <p:sp>
          <p:nvSpPr>
            <p:cNvPr id="216" name="object 54">
              <a:extLst>
                <a:ext uri="{FF2B5EF4-FFF2-40B4-BE49-F238E27FC236}">
                  <a16:creationId xmlns:a16="http://schemas.microsoft.com/office/drawing/2014/main" xmlns="" id="{FC48394A-92B2-414B-A115-5EF42FF472BF}"/>
                </a:ext>
              </a:extLst>
            </p:cNvPr>
            <p:cNvSpPr txBox="1"/>
            <p:nvPr/>
          </p:nvSpPr>
          <p:spPr>
            <a:xfrm>
              <a:off x="2377130" y="2928333"/>
              <a:ext cx="1132860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Haber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kaynağının  </a:t>
              </a:r>
              <a:r>
                <a:rPr sz="1243" dirty="0">
                  <a:latin typeface="Calibri"/>
                  <a:cs typeface="Calibri"/>
                </a:rPr>
                <a:t>güvenilirliğini</a:t>
              </a:r>
              <a:endParaRPr sz="1243">
                <a:latin typeface="Calibri"/>
                <a:cs typeface="Calibri"/>
              </a:endParaRPr>
            </a:p>
          </p:txBody>
        </p:sp>
        <p:sp>
          <p:nvSpPr>
            <p:cNvPr id="217" name="object 55">
              <a:extLst>
                <a:ext uri="{FF2B5EF4-FFF2-40B4-BE49-F238E27FC236}">
                  <a16:creationId xmlns:a16="http://schemas.microsoft.com/office/drawing/2014/main" xmlns="" id="{CE3BE50D-D2EA-D94E-8E2E-E62CF3965FCD}"/>
                </a:ext>
              </a:extLst>
            </p:cNvPr>
            <p:cNvSpPr txBox="1"/>
            <p:nvPr/>
          </p:nvSpPr>
          <p:spPr>
            <a:xfrm>
              <a:off x="2377130" y="3309306"/>
              <a:ext cx="1137096" cy="58119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spc="-3" dirty="0">
                  <a:latin typeface="Calibri"/>
                  <a:cs typeface="Calibri"/>
                </a:rPr>
                <a:t>anlayabilmek için  sitenin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tamamına  </a:t>
              </a:r>
              <a:r>
                <a:rPr sz="1243" spc="-6" dirty="0">
                  <a:latin typeface="Calibri"/>
                  <a:cs typeface="Calibri"/>
                </a:rPr>
                <a:t>göz</a:t>
              </a:r>
              <a:r>
                <a:rPr sz="1243" spc="-3" dirty="0">
                  <a:latin typeface="Calibri"/>
                  <a:cs typeface="Calibri"/>
                </a:rPr>
                <a:t> at.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18" name="object 99">
              <a:extLst>
                <a:ext uri="{FF2B5EF4-FFF2-40B4-BE49-F238E27FC236}">
                  <a16:creationId xmlns:a16="http://schemas.microsoft.com/office/drawing/2014/main" xmlns="" id="{632EBD65-5DAD-B949-A6FB-5907DAEEA4EF}"/>
                </a:ext>
              </a:extLst>
            </p:cNvPr>
            <p:cNvSpPr txBox="1"/>
            <p:nvPr/>
          </p:nvSpPr>
          <p:spPr>
            <a:xfrm>
              <a:off x="2538030" y="4719827"/>
              <a:ext cx="734703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728" b="1" spc="-24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nağı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sorgula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xmlns="" id="{FE2D7D6C-FD37-8748-A7BD-865CE01DD092}"/>
              </a:ext>
            </a:extLst>
          </p:cNvPr>
          <p:cNvGrpSpPr/>
          <p:nvPr/>
        </p:nvGrpSpPr>
        <p:grpSpPr>
          <a:xfrm>
            <a:off x="4219136" y="3574038"/>
            <a:ext cx="1277259" cy="1824720"/>
            <a:chOff x="4219136" y="3574038"/>
            <a:chExt cx="1277259" cy="1824720"/>
          </a:xfrm>
        </p:grpSpPr>
        <p:sp>
          <p:nvSpPr>
            <p:cNvPr id="220" name="object 49">
              <a:extLst>
                <a:ext uri="{FF2B5EF4-FFF2-40B4-BE49-F238E27FC236}">
                  <a16:creationId xmlns:a16="http://schemas.microsoft.com/office/drawing/2014/main" xmlns="" id="{C82E4D35-9ACD-1A46-A235-EEE88B75179E}"/>
                </a:ext>
              </a:extLst>
            </p:cNvPr>
            <p:cNvSpPr txBox="1"/>
            <p:nvPr/>
          </p:nvSpPr>
          <p:spPr>
            <a:xfrm>
              <a:off x="4219136" y="4817961"/>
              <a:ext cx="1070094" cy="389928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spc="-15" dirty="0">
                  <a:latin typeface="Calibri"/>
                  <a:cs typeface="Calibri"/>
                </a:rPr>
                <a:t>Yazarı </a:t>
              </a:r>
              <a:r>
                <a:rPr sz="1243" spc="-3" dirty="0" err="1">
                  <a:latin typeface="Calibri"/>
                  <a:cs typeface="Calibri"/>
                </a:rPr>
                <a:t>hızlıca</a:t>
              </a:r>
              <a:r>
                <a:rPr sz="1243" spc="-3" dirty="0">
                  <a:latin typeface="Calibri"/>
                  <a:cs typeface="Calibri"/>
                </a:rPr>
                <a:t>  </a:t>
              </a:r>
              <a:r>
                <a:rPr sz="1243" spc="-6" dirty="0" err="1">
                  <a:latin typeface="Calibri"/>
                  <a:cs typeface="Calibri"/>
                </a:rPr>
                <a:t>araştır</a:t>
              </a:r>
              <a:r>
                <a:rPr sz="1243" spc="-6" dirty="0">
                  <a:latin typeface="Calibri"/>
                  <a:cs typeface="Calibri"/>
                </a:rPr>
                <a:t>.</a:t>
              </a:r>
              <a:r>
                <a:rPr sz="1243" spc="-24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Gerçek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1" name="object 50">
              <a:extLst>
                <a:ext uri="{FF2B5EF4-FFF2-40B4-BE49-F238E27FC236}">
                  <a16:creationId xmlns:a16="http://schemas.microsoft.com/office/drawing/2014/main" xmlns="" id="{592AF914-4E2E-DA41-8808-700C084062FF}"/>
                </a:ext>
              </a:extLst>
            </p:cNvPr>
            <p:cNvSpPr txBox="1"/>
            <p:nvPr/>
          </p:nvSpPr>
          <p:spPr>
            <a:xfrm>
              <a:off x="4219136" y="5198933"/>
              <a:ext cx="1277259" cy="199825"/>
            </a:xfrm>
            <a:prstGeom prst="rect">
              <a:avLst/>
            </a:prstGeom>
          </p:spPr>
          <p:txBody>
            <a:bodyPr vert="horz" wrap="square" lIns="0" tIns="8471" rIns="0" bIns="0" rtlCol="0">
              <a:spAutoFit/>
            </a:bodyPr>
            <a:lstStyle/>
            <a:p>
              <a:pPr marL="7701">
                <a:spcBef>
                  <a:spcPts val="67"/>
                </a:spcBef>
              </a:pPr>
              <a:r>
                <a:rPr sz="1243" spc="-6" dirty="0">
                  <a:latin typeface="Calibri"/>
                  <a:cs typeface="Calibri"/>
                </a:rPr>
                <a:t>ve </a:t>
              </a:r>
              <a:r>
                <a:rPr sz="1243" dirty="0">
                  <a:latin typeface="Calibri"/>
                  <a:cs typeface="Calibri"/>
                </a:rPr>
                <a:t>güvenilir biri</a:t>
              </a:r>
              <a:r>
                <a:rPr sz="1243" spc="-36" dirty="0">
                  <a:latin typeface="Calibri"/>
                  <a:cs typeface="Calibri"/>
                </a:rPr>
                <a:t> </a:t>
              </a:r>
              <a:r>
                <a:rPr sz="1243" spc="3" dirty="0">
                  <a:latin typeface="Calibri"/>
                  <a:cs typeface="Calibri"/>
                </a:rPr>
                <a:t>mi?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2" name="object 70">
              <a:extLst>
                <a:ext uri="{FF2B5EF4-FFF2-40B4-BE49-F238E27FC236}">
                  <a16:creationId xmlns:a16="http://schemas.microsoft.com/office/drawing/2014/main" xmlns="" id="{95DFD461-3CEB-F143-BE03-C480096DBD09}"/>
                </a:ext>
              </a:extLst>
            </p:cNvPr>
            <p:cNvSpPr txBox="1"/>
            <p:nvPr/>
          </p:nvSpPr>
          <p:spPr>
            <a:xfrm>
              <a:off x="4472039" y="3574038"/>
              <a:ext cx="745100" cy="56388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 indent="72776">
                <a:lnSpc>
                  <a:spcPct val="101200"/>
                </a:lnSpc>
                <a:spcBef>
                  <a:spcPts val="58"/>
                </a:spcBef>
              </a:pP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Yazarı  </a:t>
              </a:r>
              <a:r>
                <a:rPr sz="1819" b="1" spc="33" dirty="0">
                  <a:solidFill>
                    <a:srgbClr val="FFFFFF"/>
                  </a:solidFill>
                  <a:latin typeface="Calibri"/>
                  <a:cs typeface="Calibri"/>
                </a:rPr>
                <a:t>so</a:t>
              </a:r>
              <a:r>
                <a:rPr sz="1819" b="1" spc="3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819" b="1" spc="27" dirty="0">
                  <a:solidFill>
                    <a:srgbClr val="FFFFFF"/>
                  </a:solidFill>
                  <a:latin typeface="Calibri"/>
                  <a:cs typeface="Calibri"/>
                </a:rPr>
                <a:t>gula</a:t>
              </a:r>
              <a:endParaRPr sz="1819" dirty="0">
                <a:latin typeface="Calibri"/>
                <a:cs typeface="Calibri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xmlns="" id="{60D1585F-5742-2144-910F-C86BFE371717}"/>
              </a:ext>
            </a:extLst>
          </p:cNvPr>
          <p:cNvGrpSpPr/>
          <p:nvPr/>
        </p:nvGrpSpPr>
        <p:grpSpPr>
          <a:xfrm>
            <a:off x="6047800" y="2397556"/>
            <a:ext cx="1497901" cy="2205565"/>
            <a:chOff x="6046696" y="2471800"/>
            <a:chExt cx="1497901" cy="2205565"/>
          </a:xfrm>
        </p:grpSpPr>
        <p:sp>
          <p:nvSpPr>
            <p:cNvPr id="224" name="object 51">
              <a:extLst>
                <a:ext uri="{FF2B5EF4-FFF2-40B4-BE49-F238E27FC236}">
                  <a16:creationId xmlns:a16="http://schemas.microsoft.com/office/drawing/2014/main" xmlns="" id="{90E2BC9C-9491-994E-9243-F4713F6B6DEF}"/>
                </a:ext>
              </a:extLst>
            </p:cNvPr>
            <p:cNvSpPr txBox="1"/>
            <p:nvPr/>
          </p:nvSpPr>
          <p:spPr>
            <a:xfrm>
              <a:off x="6046696" y="2471800"/>
              <a:ext cx="1497901" cy="11550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Geçmiş </a:t>
              </a:r>
              <a:r>
                <a:rPr sz="1243" spc="-3" dirty="0">
                  <a:latin typeface="Calibri"/>
                  <a:cs typeface="Calibri"/>
                </a:rPr>
                <a:t>haberlerin  </a:t>
              </a:r>
              <a:r>
                <a:rPr sz="1243" spc="-6" dirty="0">
                  <a:latin typeface="Calibri"/>
                  <a:cs typeface="Calibri"/>
                </a:rPr>
                <a:t>tekrar </a:t>
              </a:r>
              <a:r>
                <a:rPr sz="1243" dirty="0" err="1">
                  <a:latin typeface="Calibri"/>
                  <a:cs typeface="Calibri"/>
                </a:rPr>
                <a:t>paylaşılması</a:t>
              </a:r>
              <a:r>
                <a:rPr sz="1243" dirty="0">
                  <a:latin typeface="Calibri"/>
                  <a:cs typeface="Calibri"/>
                </a:rPr>
                <a:t>  </a:t>
              </a:r>
              <a:r>
                <a:rPr sz="1243" spc="3" dirty="0" err="1">
                  <a:latin typeface="Calibri"/>
                  <a:cs typeface="Calibri"/>
                </a:rPr>
                <a:t>güncel</a:t>
              </a:r>
              <a:r>
                <a:rPr lang="tr-TR" sz="1243" spc="3" dirty="0" err="1">
                  <a:latin typeface="Calibri"/>
                  <a:cs typeface="Calibri"/>
                </a:rPr>
                <a:t>liklerini</a:t>
              </a:r>
              <a:r>
                <a:rPr lang="tr-TR" sz="1243" spc="3" dirty="0">
                  <a:latin typeface="Calibri"/>
                  <a:cs typeface="Calibri"/>
                </a:rPr>
                <a:t> koruduklarını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spc="-3" dirty="0" err="1">
                  <a:latin typeface="Calibri"/>
                  <a:cs typeface="Calibri"/>
                </a:rPr>
                <a:t>göstermez</a:t>
              </a:r>
              <a:r>
                <a:rPr sz="1243" spc="-3" dirty="0">
                  <a:latin typeface="Calibri"/>
                  <a:cs typeface="Calibri"/>
                </a:rPr>
                <a:t>,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dirty="0" err="1">
                  <a:latin typeface="Calibri"/>
                  <a:cs typeface="Calibri"/>
                </a:rPr>
                <a:t>tarihleri</a:t>
              </a:r>
              <a:r>
                <a:rPr sz="1243" dirty="0">
                  <a:latin typeface="Calibri"/>
                  <a:cs typeface="Calibri"/>
                </a:rPr>
                <a:t> </a:t>
              </a:r>
              <a:r>
                <a:rPr sz="1243" spc="-9" dirty="0" err="1">
                  <a:latin typeface="Calibri"/>
                  <a:cs typeface="Calibri"/>
                </a:rPr>
                <a:t>kontrol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25" name="object 76">
              <a:extLst>
                <a:ext uri="{FF2B5EF4-FFF2-40B4-BE49-F238E27FC236}">
                  <a16:creationId xmlns:a16="http://schemas.microsoft.com/office/drawing/2014/main" xmlns="" id="{A6E8E236-D91C-7E41-A049-1C7CADF8D4D4}"/>
                </a:ext>
              </a:extLst>
            </p:cNvPr>
            <p:cNvSpPr txBox="1"/>
            <p:nvPr/>
          </p:nvSpPr>
          <p:spPr>
            <a:xfrm>
              <a:off x="6313966" y="4141952"/>
              <a:ext cx="92377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10782" marR="3081" indent="-3466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Güncelliği  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kontrol</a:t>
              </a:r>
              <a:r>
                <a:rPr sz="1728" b="1" spc="-3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et</a:t>
              </a:r>
              <a:endParaRPr sz="1728" dirty="0">
                <a:latin typeface="Calibri"/>
                <a:cs typeface="Calibri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xmlns="" id="{AF6EA715-80B2-BA40-BDDB-5B894838D235}"/>
              </a:ext>
            </a:extLst>
          </p:cNvPr>
          <p:cNvGrpSpPr/>
          <p:nvPr/>
        </p:nvGrpSpPr>
        <p:grpSpPr>
          <a:xfrm>
            <a:off x="7898623" y="3024248"/>
            <a:ext cx="1413572" cy="2315473"/>
            <a:chOff x="7898623" y="3024248"/>
            <a:chExt cx="1413572" cy="2315473"/>
          </a:xfrm>
        </p:grpSpPr>
        <p:sp>
          <p:nvSpPr>
            <p:cNvPr id="227" name="object 73">
              <a:extLst>
                <a:ext uri="{FF2B5EF4-FFF2-40B4-BE49-F238E27FC236}">
                  <a16:creationId xmlns:a16="http://schemas.microsoft.com/office/drawing/2014/main" xmlns="" id="{F58E4FAD-B920-DC49-96C1-99C27F22DD00}"/>
                </a:ext>
              </a:extLst>
            </p:cNvPr>
            <p:cNvSpPr txBox="1"/>
            <p:nvPr/>
          </p:nvSpPr>
          <p:spPr>
            <a:xfrm>
              <a:off x="7898623" y="4567252"/>
              <a:ext cx="1413572" cy="77246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83944" algn="just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eğer </a:t>
              </a:r>
              <a:r>
                <a:rPr sz="1243" spc="-6" dirty="0">
                  <a:latin typeface="Calibri"/>
                  <a:cs typeface="Calibri"/>
                </a:rPr>
                <a:t>kulağa </a:t>
              </a:r>
              <a:r>
                <a:rPr sz="1243" spc="-3" dirty="0">
                  <a:latin typeface="Calibri"/>
                  <a:cs typeface="Calibri"/>
                </a:rPr>
                <a:t>çok  </a:t>
              </a:r>
              <a:r>
                <a:rPr sz="1243" dirty="0">
                  <a:latin typeface="Calibri"/>
                  <a:cs typeface="Calibri"/>
                </a:rPr>
                <a:t>tuhaf </a:t>
              </a:r>
              <a:r>
                <a:rPr sz="1243" spc="-6" dirty="0">
                  <a:latin typeface="Calibri"/>
                  <a:cs typeface="Calibri"/>
                </a:rPr>
                <a:t>geliyorsa, ironi  </a:t>
              </a:r>
              <a:r>
                <a:rPr sz="1243" spc="-9" dirty="0">
                  <a:latin typeface="Calibri"/>
                  <a:cs typeface="Calibri"/>
                </a:rPr>
                <a:t>veya </a:t>
              </a:r>
              <a:r>
                <a:rPr sz="1243" dirty="0">
                  <a:latin typeface="Calibri"/>
                  <a:cs typeface="Calibri"/>
                </a:rPr>
                <a:t>hiciv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spc="-15" dirty="0">
                  <a:latin typeface="Calibri"/>
                  <a:cs typeface="Calibri"/>
                </a:rPr>
                <a:t>olabilir.</a:t>
              </a:r>
              <a:endParaRPr sz="1243" dirty="0">
                <a:latin typeface="Calibri"/>
                <a:cs typeface="Calibri"/>
              </a:endParaRPr>
            </a:p>
            <a:p>
              <a:pPr marL="7701" algn="just">
                <a:spcBef>
                  <a:spcPts val="9"/>
                </a:spcBef>
              </a:pPr>
              <a:r>
                <a:rPr sz="1243" spc="-3" dirty="0">
                  <a:latin typeface="Calibri"/>
                  <a:cs typeface="Calibri"/>
                </a:rPr>
                <a:t>Siteyi </a:t>
              </a:r>
              <a:r>
                <a:rPr sz="1243" spc="-6" dirty="0">
                  <a:latin typeface="Calibri"/>
                  <a:cs typeface="Calibri"/>
                </a:rPr>
                <a:t>ve yazarı</a:t>
              </a:r>
              <a:r>
                <a:rPr sz="1243" spc="-15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incele.</a:t>
              </a:r>
              <a:endParaRPr sz="1243" dirty="0">
                <a:latin typeface="Calibri"/>
                <a:cs typeface="Calibri"/>
              </a:endParaRPr>
            </a:p>
          </p:txBody>
        </p:sp>
        <p:sp>
          <p:nvSpPr>
            <p:cNvPr id="228" name="object 72">
              <a:extLst>
                <a:ext uri="{FF2B5EF4-FFF2-40B4-BE49-F238E27FC236}">
                  <a16:creationId xmlns:a16="http://schemas.microsoft.com/office/drawing/2014/main" xmlns="" id="{138FFE52-79EA-9346-9302-CC6A5BA769A5}"/>
                </a:ext>
              </a:extLst>
            </p:cNvPr>
            <p:cNvSpPr txBox="1"/>
            <p:nvPr/>
          </p:nvSpPr>
          <p:spPr>
            <a:xfrm>
              <a:off x="8013404" y="3024248"/>
              <a:ext cx="1050841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indent="277631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Şaka 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olabilir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mi?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A1D93F83-6F64-8745-BD5A-60B2C31D9B78}"/>
              </a:ext>
            </a:extLst>
          </p:cNvPr>
          <p:cNvGrpSpPr/>
          <p:nvPr/>
        </p:nvGrpSpPr>
        <p:grpSpPr>
          <a:xfrm>
            <a:off x="9642925" y="4159181"/>
            <a:ext cx="1505217" cy="2343827"/>
            <a:chOff x="9642925" y="4159181"/>
            <a:chExt cx="1505217" cy="2343827"/>
          </a:xfrm>
        </p:grpSpPr>
        <p:sp>
          <p:nvSpPr>
            <p:cNvPr id="230" name="object 52">
              <a:extLst>
                <a:ext uri="{FF2B5EF4-FFF2-40B4-BE49-F238E27FC236}">
                  <a16:creationId xmlns:a16="http://schemas.microsoft.com/office/drawing/2014/main" xmlns="" id="{9FB41CE4-FBE1-BC4A-B706-34B795588C52}"/>
                </a:ext>
              </a:extLst>
            </p:cNvPr>
            <p:cNvSpPr txBox="1"/>
            <p:nvPr/>
          </p:nvSpPr>
          <p:spPr>
            <a:xfrm>
              <a:off x="9642925" y="5539269"/>
              <a:ext cx="1505217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Bilgi </a:t>
              </a:r>
              <a:r>
                <a:rPr sz="1243" spc="-3" dirty="0">
                  <a:latin typeface="Calibri"/>
                  <a:cs typeface="Calibri"/>
                </a:rPr>
                <a:t>kaynağını  destekleyen </a:t>
              </a:r>
              <a:r>
                <a:rPr sz="1243" spc="-6" dirty="0">
                  <a:latin typeface="Calibri"/>
                  <a:cs typeface="Calibri"/>
                </a:rPr>
                <a:t>başka  </a:t>
              </a:r>
              <a:r>
                <a:rPr sz="1243" dirty="0">
                  <a:latin typeface="Calibri"/>
                  <a:cs typeface="Calibri"/>
                </a:rPr>
                <a:t>haberler </a:t>
              </a:r>
              <a:r>
                <a:rPr sz="1243" spc="-6" dirty="0">
                  <a:latin typeface="Calibri"/>
                  <a:cs typeface="Calibri"/>
                </a:rPr>
                <a:t>var </a:t>
              </a:r>
              <a:r>
                <a:rPr sz="1243" spc="3" dirty="0">
                  <a:latin typeface="Calibri"/>
                  <a:cs typeface="Calibri"/>
                </a:rPr>
                <a:t>mı?</a:t>
              </a:r>
              <a:r>
                <a:rPr sz="1243" spc="-27" dirty="0">
                  <a:latin typeface="Calibri"/>
                  <a:cs typeface="Calibri"/>
                </a:rPr>
                <a:t> </a:t>
              </a:r>
              <a:r>
                <a:rPr sz="1243" spc="-6" dirty="0">
                  <a:latin typeface="Calibri"/>
                  <a:cs typeface="Calibri"/>
                </a:rPr>
                <a:t>Birçok  farklı </a:t>
              </a:r>
              <a:r>
                <a:rPr sz="1243" dirty="0">
                  <a:latin typeface="Calibri"/>
                  <a:cs typeface="Calibri"/>
                </a:rPr>
                <a:t>haber </a:t>
              </a:r>
              <a:r>
                <a:rPr sz="1243" spc="-3" dirty="0">
                  <a:latin typeface="Calibri"/>
                  <a:cs typeface="Calibri"/>
                </a:rPr>
                <a:t>kaynağını  takip ederek</a:t>
              </a:r>
              <a:r>
                <a:rPr sz="1243" spc="-12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doğrula.</a:t>
              </a:r>
            </a:p>
          </p:txBody>
        </p:sp>
        <p:sp>
          <p:nvSpPr>
            <p:cNvPr id="231" name="object 82">
              <a:extLst>
                <a:ext uri="{FF2B5EF4-FFF2-40B4-BE49-F238E27FC236}">
                  <a16:creationId xmlns:a16="http://schemas.microsoft.com/office/drawing/2014/main" xmlns="" id="{B2F8B5D8-88BA-074F-9786-55CCB6FCEDF8}"/>
                </a:ext>
              </a:extLst>
            </p:cNvPr>
            <p:cNvSpPr txBox="1"/>
            <p:nvPr/>
          </p:nvSpPr>
          <p:spPr>
            <a:xfrm>
              <a:off x="9797672" y="4159181"/>
              <a:ext cx="1144027" cy="803948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7701" marR="3081" algn="ctr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De</a:t>
              </a:r>
              <a:r>
                <a:rPr sz="1728" b="1" spc="-15" dirty="0">
                  <a:solidFill>
                    <a:srgbClr val="FFFFFF"/>
                  </a:solidFill>
                  <a:latin typeface="Calibri"/>
                  <a:cs typeface="Calibri"/>
                </a:rPr>
                <a:t>s</a:t>
              </a:r>
              <a:r>
                <a:rPr sz="1728" b="1" spc="-18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ekl</a:t>
              </a:r>
              <a:r>
                <a:rPr sz="1728" b="1" spc="-9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72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en  kaynaklar  </a:t>
              </a:r>
              <a:r>
                <a:rPr sz="1728" b="1" dirty="0">
                  <a:solidFill>
                    <a:srgbClr val="FFFFFF"/>
                  </a:solidFill>
                  <a:latin typeface="Calibri"/>
                  <a:cs typeface="Calibri"/>
                </a:rPr>
                <a:t>var</a:t>
              </a:r>
              <a:r>
                <a:rPr sz="1728" b="1" spc="-6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mı?</a:t>
              </a:r>
              <a:endParaRPr sz="1728">
                <a:latin typeface="Calibri"/>
                <a:cs typeface="Calibri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xmlns="" id="{A13193E7-8C26-8046-8A66-AF23E0DB54BB}"/>
              </a:ext>
            </a:extLst>
          </p:cNvPr>
          <p:cNvGrpSpPr/>
          <p:nvPr/>
        </p:nvGrpSpPr>
        <p:grpSpPr>
          <a:xfrm>
            <a:off x="10268752" y="771964"/>
            <a:ext cx="1656548" cy="2164417"/>
            <a:chOff x="10268752" y="771964"/>
            <a:chExt cx="1656548" cy="2164417"/>
          </a:xfrm>
        </p:grpSpPr>
        <p:sp>
          <p:nvSpPr>
            <p:cNvPr id="233" name="object 74">
              <a:extLst>
                <a:ext uri="{FF2B5EF4-FFF2-40B4-BE49-F238E27FC236}">
                  <a16:creationId xmlns:a16="http://schemas.microsoft.com/office/drawing/2014/main" xmlns="" id="{E5A20B20-B9A3-354B-86C2-451AABF7C8C4}"/>
                </a:ext>
              </a:extLst>
            </p:cNvPr>
            <p:cNvSpPr txBox="1"/>
            <p:nvPr/>
          </p:nvSpPr>
          <p:spPr>
            <a:xfrm>
              <a:off x="10268752" y="771964"/>
              <a:ext cx="1656548" cy="96373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081">
                <a:lnSpc>
                  <a:spcPct val="100499"/>
                </a:lnSpc>
                <a:spcBef>
                  <a:spcPts val="58"/>
                </a:spcBef>
              </a:pPr>
              <a:r>
                <a:rPr sz="1243" dirty="0">
                  <a:latin typeface="Calibri"/>
                  <a:cs typeface="Calibri"/>
                </a:rPr>
                <a:t>Herhangi bir </a:t>
              </a:r>
              <a:r>
                <a:rPr sz="1243" spc="-6" dirty="0">
                  <a:latin typeface="Calibri"/>
                  <a:cs typeface="Calibri"/>
                </a:rPr>
                <a:t>görsel  </a:t>
              </a:r>
              <a:r>
                <a:rPr sz="1243" dirty="0">
                  <a:latin typeface="Calibri"/>
                  <a:cs typeface="Calibri"/>
                </a:rPr>
                <a:t>paylaşmadan önce</a:t>
              </a:r>
              <a:r>
                <a:rPr sz="1243" spc="-42" dirty="0">
                  <a:latin typeface="Calibri"/>
                  <a:cs typeface="Calibri"/>
                </a:rPr>
                <a:t> </a:t>
              </a:r>
              <a:r>
                <a:rPr sz="1243" spc="-3" dirty="0">
                  <a:latin typeface="Calibri"/>
                  <a:cs typeface="Calibri"/>
                </a:rPr>
                <a:t>arama  motorlarını </a:t>
              </a:r>
              <a:r>
                <a:rPr sz="1243" spc="-6" dirty="0">
                  <a:latin typeface="Calibri"/>
                  <a:cs typeface="Calibri"/>
                </a:rPr>
                <a:t>kullanarak  görselin </a:t>
              </a:r>
              <a:r>
                <a:rPr sz="1243" spc="-3" dirty="0">
                  <a:latin typeface="Calibri"/>
                  <a:cs typeface="Calibri"/>
                </a:rPr>
                <a:t>orijinal kaynağını  </a:t>
              </a:r>
              <a:r>
                <a:rPr sz="1243" spc="-3" dirty="0" err="1">
                  <a:latin typeface="Calibri"/>
                  <a:cs typeface="Calibri"/>
                </a:rPr>
                <a:t>teyit</a:t>
              </a:r>
              <a:r>
                <a:rPr sz="1243" spc="-3" dirty="0">
                  <a:latin typeface="Calibri"/>
                  <a:cs typeface="Calibri"/>
                </a:rPr>
                <a:t> </a:t>
              </a:r>
              <a:r>
                <a:rPr sz="1243" dirty="0">
                  <a:latin typeface="Calibri"/>
                  <a:cs typeface="Calibri"/>
                </a:rPr>
                <a:t>e</a:t>
              </a:r>
              <a:r>
                <a:rPr lang="tr-TR" sz="1243" dirty="0">
                  <a:latin typeface="Calibri"/>
                  <a:cs typeface="Calibri"/>
                </a:rPr>
                <a:t>t</a:t>
              </a:r>
              <a:r>
                <a:rPr sz="1243" dirty="0">
                  <a:latin typeface="Calibri"/>
                  <a:cs typeface="Calibri"/>
                </a:rPr>
                <a:t>.</a:t>
              </a:r>
            </a:p>
          </p:txBody>
        </p:sp>
        <p:sp>
          <p:nvSpPr>
            <p:cNvPr id="234" name="object 80">
              <a:extLst>
                <a:ext uri="{FF2B5EF4-FFF2-40B4-BE49-F238E27FC236}">
                  <a16:creationId xmlns:a16="http://schemas.microsoft.com/office/drawing/2014/main" xmlns="" id="{14E654BA-05F6-4641-A729-2DED6020D224}"/>
                </a:ext>
              </a:extLst>
            </p:cNvPr>
            <p:cNvSpPr txBox="1"/>
            <p:nvPr/>
          </p:nvSpPr>
          <p:spPr>
            <a:xfrm>
              <a:off x="10646280" y="2400968"/>
              <a:ext cx="1074330" cy="535413"/>
            </a:xfrm>
            <a:prstGeom prst="rect">
              <a:avLst/>
            </a:prstGeom>
          </p:spPr>
          <p:txBody>
            <a:bodyPr vert="horz" wrap="square" lIns="0" tIns="6931" rIns="0" bIns="0" rtlCol="0">
              <a:spAutoFit/>
            </a:bodyPr>
            <a:lstStyle/>
            <a:p>
              <a:pPr marL="36581" marR="3081" indent="-29265">
                <a:lnSpc>
                  <a:spcPct val="101299"/>
                </a:lnSpc>
                <a:spcBef>
                  <a:spcPts val="55"/>
                </a:spcBef>
              </a:pP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Orijinal</a:t>
              </a:r>
              <a:r>
                <a:rPr sz="1728" b="1" spc="-3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6" dirty="0">
                  <a:solidFill>
                    <a:srgbClr val="FFFFFF"/>
                  </a:solidFill>
                  <a:latin typeface="Calibri"/>
                  <a:cs typeface="Calibri"/>
                </a:rPr>
                <a:t>mi/  </a:t>
              </a:r>
              <a:r>
                <a:rPr sz="1728" b="1" spc="3" dirty="0">
                  <a:solidFill>
                    <a:srgbClr val="FFFFFF"/>
                  </a:solidFill>
                  <a:latin typeface="Calibri"/>
                  <a:cs typeface="Calibri"/>
                </a:rPr>
                <a:t>özgün</a:t>
              </a:r>
              <a:r>
                <a:rPr sz="172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728" b="1" spc="9" dirty="0">
                  <a:solidFill>
                    <a:srgbClr val="FFFFFF"/>
                  </a:solidFill>
                  <a:latin typeface="Calibri"/>
                  <a:cs typeface="Calibri"/>
                </a:rPr>
                <a:t>mü?</a:t>
              </a:r>
              <a:endParaRPr sz="1728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3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A5DB97-A645-C04B-9F8C-2E21E002E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43" y="909984"/>
            <a:ext cx="6041513" cy="37935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64C01C0-3474-C64F-B800-16FB19C4D1D3}"/>
              </a:ext>
            </a:extLst>
          </p:cNvPr>
          <p:cNvGrpSpPr/>
          <p:nvPr/>
        </p:nvGrpSpPr>
        <p:grpSpPr>
          <a:xfrm>
            <a:off x="1047209" y="1620402"/>
            <a:ext cx="10989024" cy="4996000"/>
            <a:chOff x="1008894" y="1541880"/>
            <a:chExt cx="10989024" cy="499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8AFEAB9-F599-734D-BF31-78C689C1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938079">
              <a:off x="1008894" y="3589208"/>
              <a:ext cx="2191626" cy="126066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2C19842-A68D-8F40-8FA9-B9A760F43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221630">
              <a:off x="1213524" y="1541880"/>
              <a:ext cx="1827254" cy="203643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6468AD3-539A-A445-BEE8-272143EC8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848" r="-1499"/>
            <a:stretch/>
          </p:blipFill>
          <p:spPr>
            <a:xfrm>
              <a:off x="3914834" y="4280261"/>
              <a:ext cx="4204978" cy="22576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F04D427B-0F45-1845-9371-246C8A07B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948"/>
            <a:stretch/>
          </p:blipFill>
          <p:spPr>
            <a:xfrm rot="20637386" flipH="1">
              <a:off x="8167101" y="2939547"/>
              <a:ext cx="3830817" cy="2257782"/>
            </a:xfrm>
            <a:prstGeom prst="rect">
              <a:avLst/>
            </a:prstGeom>
          </p:spPr>
        </p:pic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6FFDDA3B-E598-194D-A081-62896DCF76B5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Metin kutusu 15">
            <a:extLst>
              <a:ext uri="{FF2B5EF4-FFF2-40B4-BE49-F238E27FC236}">
                <a16:creationId xmlns:a16="http://schemas.microsoft.com/office/drawing/2014/main" xmlns="" id="{E964046E-D55F-F145-ADA8-6BBD848429BA}"/>
              </a:ext>
            </a:extLst>
          </p:cNvPr>
          <p:cNvSpPr txBox="1"/>
          <p:nvPr/>
        </p:nvSpPr>
        <p:spPr>
          <a:xfrm rot="20131577">
            <a:off x="993088" y="1984356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Yazının tamamını oku</a:t>
            </a:r>
          </a:p>
        </p:txBody>
      </p:sp>
      <p:sp>
        <p:nvSpPr>
          <p:cNvPr id="20" name="Metin kutusu 15">
            <a:extLst>
              <a:ext uri="{FF2B5EF4-FFF2-40B4-BE49-F238E27FC236}">
                <a16:creationId xmlns:a16="http://schemas.microsoft.com/office/drawing/2014/main" xmlns="" id="{5659AE4E-F44E-8D4D-9A59-F033E880B7B2}"/>
              </a:ext>
            </a:extLst>
          </p:cNvPr>
          <p:cNvSpPr txBox="1"/>
          <p:nvPr/>
        </p:nvSpPr>
        <p:spPr>
          <a:xfrm rot="20642266">
            <a:off x="1228089" y="3764459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Kaynağı sorgula</a:t>
            </a:r>
          </a:p>
        </p:txBody>
      </p:sp>
      <p:sp>
        <p:nvSpPr>
          <p:cNvPr id="21" name="Metin kutusu 15">
            <a:extLst>
              <a:ext uri="{FF2B5EF4-FFF2-40B4-BE49-F238E27FC236}">
                <a16:creationId xmlns:a16="http://schemas.microsoft.com/office/drawing/2014/main" xmlns="" id="{D0E6207D-0713-7740-AA7C-D3EC2497C060}"/>
              </a:ext>
            </a:extLst>
          </p:cNvPr>
          <p:cNvSpPr txBox="1"/>
          <p:nvPr/>
        </p:nvSpPr>
        <p:spPr>
          <a:xfrm>
            <a:off x="4065042" y="4632400"/>
            <a:ext cx="1780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Güncelliği kontrol et</a:t>
            </a:r>
          </a:p>
        </p:txBody>
      </p:sp>
      <p:sp>
        <p:nvSpPr>
          <p:cNvPr id="22" name="Metin kutusu 15">
            <a:extLst>
              <a:ext uri="{FF2B5EF4-FFF2-40B4-BE49-F238E27FC236}">
                <a16:creationId xmlns:a16="http://schemas.microsoft.com/office/drawing/2014/main" xmlns="" id="{68F8501F-3E32-AB43-98FB-4AE47AE325A6}"/>
              </a:ext>
            </a:extLst>
          </p:cNvPr>
          <p:cNvSpPr txBox="1"/>
          <p:nvPr/>
        </p:nvSpPr>
        <p:spPr>
          <a:xfrm>
            <a:off x="6446069" y="5005286"/>
            <a:ext cx="141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Şaka olabilir mi?</a:t>
            </a:r>
          </a:p>
        </p:txBody>
      </p:sp>
      <p:sp>
        <p:nvSpPr>
          <p:cNvPr id="24" name="Metin kutusu 15">
            <a:extLst>
              <a:ext uri="{FF2B5EF4-FFF2-40B4-BE49-F238E27FC236}">
                <a16:creationId xmlns:a16="http://schemas.microsoft.com/office/drawing/2014/main" xmlns="" id="{00B2648E-763C-2C44-8031-4702B5C21D48}"/>
              </a:ext>
            </a:extLst>
          </p:cNvPr>
          <p:cNvSpPr txBox="1"/>
          <p:nvPr/>
        </p:nvSpPr>
        <p:spPr>
          <a:xfrm rot="21201414">
            <a:off x="9813519" y="2969311"/>
            <a:ext cx="207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Destekleyen kaynaklar var mı?</a:t>
            </a:r>
          </a:p>
        </p:txBody>
      </p:sp>
      <p:sp>
        <p:nvSpPr>
          <p:cNvPr id="25" name="Metin kutusu 15">
            <a:extLst>
              <a:ext uri="{FF2B5EF4-FFF2-40B4-BE49-F238E27FC236}">
                <a16:creationId xmlns:a16="http://schemas.microsoft.com/office/drawing/2014/main" xmlns="" id="{50246289-6BFC-5C43-AC42-DAA7C68B677E}"/>
              </a:ext>
            </a:extLst>
          </p:cNvPr>
          <p:cNvSpPr txBox="1"/>
          <p:nvPr/>
        </p:nvSpPr>
        <p:spPr>
          <a:xfrm rot="20999142">
            <a:off x="8643180" y="4231689"/>
            <a:ext cx="1417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Orijinal mi/</a:t>
            </a:r>
          </a:p>
          <a:p>
            <a:pPr algn="ctr"/>
            <a:r>
              <a:rPr lang="tr-TR" sz="2000" dirty="0">
                <a:solidFill>
                  <a:schemeClr val="bg1"/>
                </a:solidFill>
              </a:rPr>
              <a:t>özgün mü?</a:t>
            </a:r>
          </a:p>
        </p:txBody>
      </p:sp>
    </p:spTree>
    <p:extLst>
      <p:ext uri="{BB962C8B-B14F-4D97-AF65-F5344CB8AC3E}">
        <p14:creationId xmlns:p14="http://schemas.microsoft.com/office/powerpoint/2010/main" val="23757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2E76BD-E96E-4245-9677-479B44C3E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96" y="1013559"/>
            <a:ext cx="5499800" cy="472764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11419" y="495467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1419" y="-15066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388099"/>
            <a:ext cx="3360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b="1" dirty="0"/>
              <a:t>Sunum İçeriği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77CD69F-4E1A-EB4A-A9B0-2ABD92CFB707}"/>
              </a:ext>
            </a:extLst>
          </p:cNvPr>
          <p:cNvGrpSpPr/>
          <p:nvPr/>
        </p:nvGrpSpPr>
        <p:grpSpPr>
          <a:xfrm>
            <a:off x="493299" y="1601702"/>
            <a:ext cx="6859123" cy="3585597"/>
            <a:chOff x="493299" y="1601702"/>
            <a:chExt cx="6859123" cy="3585597"/>
          </a:xfrm>
        </p:grpSpPr>
        <p:sp>
          <p:nvSpPr>
            <p:cNvPr id="16" name="Metin kutusu 15"/>
            <p:cNvSpPr txBox="1"/>
            <p:nvPr/>
          </p:nvSpPr>
          <p:spPr>
            <a:xfrm>
              <a:off x="756167" y="1601702"/>
              <a:ext cx="6596255" cy="358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tr-TR" sz="2400" b="1" dirty="0"/>
                <a:t>İnternet ile Neler Yapabiliriz?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Dünyanın Riskleri 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Vatandaş Olmak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Dünyada Sorumlu Davranmak İçin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Dijital Okuryazarlık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Siber Zorbalık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Hukuki Boyut</a:t>
              </a:r>
            </a:p>
            <a:p>
              <a:pPr>
                <a:spcAft>
                  <a:spcPts val="600"/>
                </a:spcAft>
              </a:pPr>
              <a:r>
                <a:rPr lang="tr-TR" sz="2400" b="1" dirty="0"/>
                <a:t>İnterneti Güvenli Kullanım İçin İpuçları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58773371-50DD-924A-B348-A09B04FF7639}"/>
                </a:ext>
              </a:extLst>
            </p:cNvPr>
            <p:cNvGrpSpPr/>
            <p:nvPr/>
          </p:nvGrpSpPr>
          <p:grpSpPr>
            <a:xfrm>
              <a:off x="493299" y="1738986"/>
              <a:ext cx="203200" cy="3282234"/>
              <a:chOff x="493299" y="1738986"/>
              <a:chExt cx="203200" cy="3282234"/>
            </a:xfrm>
          </p:grpSpPr>
          <p:sp>
            <p:nvSpPr>
              <p:cNvPr id="98" name="Oval 120"/>
              <p:cNvSpPr>
                <a:spLocks noChangeArrowheads="1"/>
              </p:cNvSpPr>
              <p:nvPr/>
            </p:nvSpPr>
            <p:spPr bwMode="auto">
              <a:xfrm>
                <a:off x="493299" y="1738986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2" name="Oval 120"/>
              <p:cNvSpPr>
                <a:spLocks noChangeArrowheads="1"/>
              </p:cNvSpPr>
              <p:nvPr/>
            </p:nvSpPr>
            <p:spPr bwMode="auto">
              <a:xfrm>
                <a:off x="493299" y="2157731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3" name="Oval 120"/>
              <p:cNvSpPr>
                <a:spLocks noChangeArrowheads="1"/>
              </p:cNvSpPr>
              <p:nvPr/>
            </p:nvSpPr>
            <p:spPr bwMode="auto">
              <a:xfrm>
                <a:off x="493299" y="261629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Oval 120"/>
              <p:cNvSpPr>
                <a:spLocks noChangeArrowheads="1"/>
              </p:cNvSpPr>
              <p:nvPr/>
            </p:nvSpPr>
            <p:spPr bwMode="auto">
              <a:xfrm>
                <a:off x="493299" y="3054684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5" name="Oval 120"/>
              <p:cNvSpPr>
                <a:spLocks noChangeArrowheads="1"/>
              </p:cNvSpPr>
              <p:nvPr/>
            </p:nvSpPr>
            <p:spPr bwMode="auto">
              <a:xfrm>
                <a:off x="493299" y="3497308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6" name="Oval 120"/>
              <p:cNvSpPr>
                <a:spLocks noChangeArrowheads="1"/>
              </p:cNvSpPr>
              <p:nvPr/>
            </p:nvSpPr>
            <p:spPr bwMode="auto">
              <a:xfrm>
                <a:off x="493299" y="3928080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7" name="Oval 120"/>
              <p:cNvSpPr>
                <a:spLocks noChangeArrowheads="1"/>
              </p:cNvSpPr>
              <p:nvPr/>
            </p:nvSpPr>
            <p:spPr bwMode="auto">
              <a:xfrm>
                <a:off x="493299" y="436059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8" name="Oval 120"/>
              <p:cNvSpPr>
                <a:spLocks noChangeArrowheads="1"/>
              </p:cNvSpPr>
              <p:nvPr/>
            </p:nvSpPr>
            <p:spPr bwMode="auto">
              <a:xfrm>
                <a:off x="493299" y="4816432"/>
                <a:ext cx="203200" cy="204788"/>
              </a:xfrm>
              <a:prstGeom prst="ellipse">
                <a:avLst/>
              </a:prstGeom>
              <a:solidFill>
                <a:srgbClr val="ED7D31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xmlns="" id="{7DF06E62-8784-4C48-B473-14186446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xmlns="" id="{FB5E4AE6-CA08-464C-81F0-0F5A7D22C4E4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</a:t>
            </a:fld>
            <a:endParaRPr lang="tr-TR" sz="2400" b="1" dirty="0">
              <a:solidFill>
                <a:srgbClr val="DADA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Zorbalık ve Siber Zorbalık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1038587" y="3380436"/>
            <a:ext cx="4864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6">
                    <a:lumMod val="50000"/>
                  </a:schemeClr>
                </a:solidFill>
              </a:rPr>
              <a:t>Zorbalık</a:t>
            </a:r>
            <a:r>
              <a:rPr lang="tr-TR" sz="2400" dirty="0">
                <a:solidFill>
                  <a:schemeClr val="accent6">
                    <a:lumMod val="50000"/>
                  </a:schemeClr>
                </a:solidFill>
              </a:rPr>
              <a:t>, fiziksel veya sözlü olabilen, bir kişi ya da grup tarafından uygulanan ve çoğunlukla kişilerin kendilerine göre güçsüz ya da zayıf kişileri hedef aldığı yüz yüze, tekrarlanan, saldırgan davranışlardır. </a:t>
            </a:r>
          </a:p>
        </p:txBody>
      </p:sp>
      <p:sp>
        <p:nvSpPr>
          <p:cNvPr id="10" name="Metin kutusu 15">
            <a:extLst>
              <a:ext uri="{FF2B5EF4-FFF2-40B4-BE49-F238E27FC236}">
                <a16:creationId xmlns:a16="http://schemas.microsoft.com/office/drawing/2014/main" xmlns="" id="{072231A0-9F01-B94B-AFE9-321553E5154A}"/>
              </a:ext>
            </a:extLst>
          </p:cNvPr>
          <p:cNvSpPr txBox="1"/>
          <p:nvPr/>
        </p:nvSpPr>
        <p:spPr>
          <a:xfrm>
            <a:off x="6631004" y="3380436"/>
            <a:ext cx="4864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Siber zorbalık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, dijital teknolojilerin kullanımıyla sosyal medyada, mesajlaşma platformlarında, oyun platformlarında kişiyi korkutmayı, kızdırmayı veya utandırmayı amaçlayan, tekrarlayan zorba davranışlardır.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55C909-964F-6B41-A704-15262D21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516" y="1417985"/>
            <a:ext cx="1784053" cy="1784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4DF5DC-9C72-3940-9334-CD886900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83" y="1390800"/>
            <a:ext cx="1852671" cy="18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2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D26FE7-EED4-3A46-8C39-155B1891B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80" y="314499"/>
            <a:ext cx="9251409" cy="554649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4F37DF-B494-4549-8043-7EA6562A2A93}"/>
              </a:ext>
            </a:extLst>
          </p:cNvPr>
          <p:cNvGrpSpPr/>
          <p:nvPr/>
        </p:nvGrpSpPr>
        <p:grpSpPr>
          <a:xfrm>
            <a:off x="1757232" y="1038787"/>
            <a:ext cx="4784640" cy="4462417"/>
            <a:chOff x="1757232" y="1038787"/>
            <a:chExt cx="4784640" cy="4462417"/>
          </a:xfrm>
        </p:grpSpPr>
        <p:sp>
          <p:nvSpPr>
            <p:cNvPr id="38" name="object 2">
              <a:extLst>
                <a:ext uri="{FF2B5EF4-FFF2-40B4-BE49-F238E27FC236}">
                  <a16:creationId xmlns:a16="http://schemas.microsoft.com/office/drawing/2014/main" xmlns="" id="{E497187E-C6CA-1B4B-BB52-07AAD2F69145}"/>
                </a:ext>
              </a:extLst>
            </p:cNvPr>
            <p:cNvSpPr txBox="1">
              <a:spLocks/>
            </p:cNvSpPr>
            <p:nvPr/>
          </p:nvSpPr>
          <p:spPr>
            <a:xfrm>
              <a:off x="3485728" y="1038787"/>
              <a:ext cx="1306632" cy="291794"/>
            </a:xfrm>
            <a:prstGeom prst="rect">
              <a:avLst/>
            </a:prstGeom>
          </p:spPr>
          <p:txBody>
            <a:bodyPr vert="horz" wrap="square" lIns="0" tIns="10397" rIns="0" bIns="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701">
                <a:spcBef>
                  <a:spcPts val="82"/>
                </a:spcBef>
              </a:pPr>
              <a:r>
                <a:rPr lang="en-US" sz="2031" b="1" spc="-2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  <a:r>
                <a:rPr lang="en-US" sz="2031" b="1" spc="-12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2031" b="1" spc="9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ALIK</a:t>
              </a:r>
              <a:endParaRPr lang="en-US" sz="2031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4">
              <a:extLst>
                <a:ext uri="{FF2B5EF4-FFF2-40B4-BE49-F238E27FC236}">
                  <a16:creationId xmlns:a16="http://schemas.microsoft.com/office/drawing/2014/main" xmlns="" id="{DEC5B32B-8266-7E48-80C5-DF70E8617628}"/>
                </a:ext>
              </a:extLst>
            </p:cNvPr>
            <p:cNvSpPr txBox="1"/>
            <p:nvPr/>
          </p:nvSpPr>
          <p:spPr>
            <a:xfrm>
              <a:off x="2048799" y="2046237"/>
              <a:ext cx="4212848" cy="615246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sz="1600" b="1" spc="-18" dirty="0" err="1">
                  <a:latin typeface="Calibri"/>
                  <a:cs typeface="Calibri"/>
                </a:rPr>
                <a:t>Yüz</a:t>
              </a:r>
              <a:r>
                <a:rPr lang="tr-TR" sz="1600" b="1" spc="-18" dirty="0">
                  <a:latin typeface="Calibri"/>
                  <a:cs typeface="Calibri"/>
                </a:rPr>
                <a:t> </a:t>
              </a:r>
              <a:r>
                <a:rPr sz="1600" b="1" spc="-18" dirty="0" err="1">
                  <a:latin typeface="Calibri"/>
                  <a:cs typeface="Calibri"/>
                </a:rPr>
                <a:t>yüze</a:t>
              </a:r>
              <a:endParaRPr sz="1600" b="1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900"/>
                </a:spcBef>
              </a:pPr>
              <a:endParaRPr sz="1600" b="1" dirty="0">
                <a:latin typeface="Calibri"/>
                <a:cs typeface="Calibri"/>
              </a:endParaRPr>
            </a:p>
          </p:txBody>
        </p:sp>
        <p:sp>
          <p:nvSpPr>
            <p:cNvPr id="47" name="object 5">
              <a:extLst>
                <a:ext uri="{FF2B5EF4-FFF2-40B4-BE49-F238E27FC236}">
                  <a16:creationId xmlns:a16="http://schemas.microsoft.com/office/drawing/2014/main" xmlns="" id="{9341E0F2-7D27-E140-9452-B0C86F014E82}"/>
                </a:ext>
              </a:extLst>
            </p:cNvPr>
            <p:cNvSpPr txBox="1"/>
            <p:nvPr/>
          </p:nvSpPr>
          <p:spPr>
            <a:xfrm>
              <a:off x="1757232" y="3392986"/>
              <a:ext cx="4784640" cy="494775"/>
            </a:xfrm>
            <a:prstGeom prst="rect">
              <a:avLst/>
            </a:prstGeom>
            <a:noFill/>
          </p:spPr>
          <p:txBody>
            <a:bodyPr vert="horz" wrap="square" lIns="0" tIns="2310" rIns="0" bIns="0" rtlCol="0">
              <a:spAutoFit/>
            </a:bodyPr>
            <a:lstStyle/>
            <a:p>
              <a:pPr>
                <a:spcBef>
                  <a:spcPts val="18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311517"/>
              <a:r>
                <a:rPr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Sınırlı </a:t>
              </a:r>
              <a:r>
                <a:rPr sz="1600" b="1" spc="-9" dirty="0">
                  <a:latin typeface="Calibri" panose="020F0502020204030204" pitchFamily="34" charset="0"/>
                  <a:cs typeface="Calibri" panose="020F0502020204030204" pitchFamily="34" charset="0"/>
                </a:rPr>
                <a:t>sayıda </a:t>
              </a:r>
              <a:r>
                <a:rPr sz="1600" b="1" spc="-3" dirty="0">
                  <a:latin typeface="Calibri" panose="020F0502020204030204" pitchFamily="34" charset="0"/>
                  <a:cs typeface="Calibri" panose="020F0502020204030204" pitchFamily="34" charset="0"/>
                </a:rPr>
                <a:t>kişi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şahit</a:t>
              </a:r>
              <a:r>
                <a:rPr sz="1600" b="1" spc="9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latin typeface="Calibri" panose="020F0502020204030204" pitchFamily="34" charset="0"/>
                  <a:cs typeface="Calibri" panose="020F0502020204030204" pitchFamily="34" charset="0"/>
                </a:rPr>
                <a:t>olur</a:t>
              </a:r>
              <a:r>
                <a:rPr lang="tr-TR" sz="1600" b="1" spc="-6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6">
              <a:extLst>
                <a:ext uri="{FF2B5EF4-FFF2-40B4-BE49-F238E27FC236}">
                  <a16:creationId xmlns:a16="http://schemas.microsoft.com/office/drawing/2014/main" xmlns="" id="{9AB7D8C3-C697-0B44-AF76-D77F81BFFCB5}"/>
                </a:ext>
              </a:extLst>
            </p:cNvPr>
            <p:cNvSpPr txBox="1"/>
            <p:nvPr/>
          </p:nvSpPr>
          <p:spPr>
            <a:xfrm>
              <a:off x="2035679" y="4440705"/>
              <a:ext cx="426817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35425">
                <a:spcBef>
                  <a:spcPts val="58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tespit </a:t>
              </a:r>
              <a:r>
                <a:rPr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edilebilir.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 olduğu</a:t>
              </a:r>
              <a:r>
                <a:rPr sz="1600" b="1" spc="3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bellidir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bject 4">
              <a:extLst>
                <a:ext uri="{FF2B5EF4-FFF2-40B4-BE49-F238E27FC236}">
                  <a16:creationId xmlns:a16="http://schemas.microsoft.com/office/drawing/2014/main" xmlns="" id="{C646D4D1-F8B2-CF4C-83CF-1BE1445B518C}"/>
                </a:ext>
              </a:extLst>
            </p:cNvPr>
            <p:cNvSpPr txBox="1"/>
            <p:nvPr/>
          </p:nvSpPr>
          <p:spPr>
            <a:xfrm>
              <a:off x="2048799" y="2818749"/>
              <a:ext cx="4212848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en-US" sz="1600" b="1" spc="-3" dirty="0" err="1">
                  <a:cs typeface="Calibri"/>
                </a:rPr>
                <a:t>Gizlenecek</a:t>
              </a:r>
              <a:r>
                <a:rPr lang="en-US" sz="1600" b="1" spc="-3" dirty="0">
                  <a:cs typeface="Calibri"/>
                </a:rPr>
                <a:t> </a:t>
              </a:r>
              <a:r>
                <a:rPr lang="en-US" sz="1600" b="1" spc="-15" dirty="0" err="1">
                  <a:cs typeface="Calibri"/>
                </a:rPr>
                <a:t>ya</a:t>
              </a:r>
              <a:r>
                <a:rPr lang="en-US" sz="1600" b="1" spc="-15" dirty="0">
                  <a:cs typeface="Calibri"/>
                </a:rPr>
                <a:t> </a:t>
              </a:r>
              <a:r>
                <a:rPr lang="en-US" sz="1600" b="1" spc="-6" dirty="0">
                  <a:cs typeface="Calibri"/>
                </a:rPr>
                <a:t>da </a:t>
              </a:r>
              <a:r>
                <a:rPr lang="en-US" sz="1600" b="1" spc="-9" dirty="0" err="1">
                  <a:cs typeface="Calibri"/>
                </a:rPr>
                <a:t>kaçacak</a:t>
              </a:r>
              <a:r>
                <a:rPr lang="en-US" sz="1600" b="1" spc="-9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bir</a:t>
              </a:r>
              <a:r>
                <a:rPr lang="en-US" sz="1600" b="1" spc="-6" dirty="0">
                  <a:cs typeface="Calibri"/>
                </a:rPr>
                <a:t> </a:t>
              </a:r>
              <a:r>
                <a:rPr lang="en-US" sz="1600" b="1" spc="-9" dirty="0" err="1">
                  <a:cs typeface="Calibri"/>
                </a:rPr>
                <a:t>ortam</a:t>
              </a:r>
              <a:r>
                <a:rPr lang="en-US" sz="1600" b="1" spc="15" dirty="0">
                  <a:cs typeface="Calibri"/>
                </a:rPr>
                <a:t> </a:t>
              </a:r>
              <a:r>
                <a:rPr lang="en-US" sz="1600" b="1" spc="-6" dirty="0" err="1">
                  <a:cs typeface="Calibri"/>
                </a:rPr>
                <a:t>bulunabilir</a:t>
              </a:r>
              <a:r>
                <a:rPr lang="tr-TR" sz="1600" b="1" spc="-6" dirty="0">
                  <a:cs typeface="Calibri"/>
                </a:rPr>
                <a:t>.</a:t>
              </a:r>
              <a:endParaRPr lang="en-US" sz="1600" b="1" dirty="0">
                <a:cs typeface="Calibri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39A387B-B3C5-C542-B9A2-BD0A7273C8DF}"/>
                </a:ext>
              </a:extLst>
            </p:cNvPr>
            <p:cNvSpPr/>
            <p:nvPr/>
          </p:nvSpPr>
          <p:spPr>
            <a:xfrm>
              <a:off x="1978804" y="5162650"/>
              <a:ext cx="41942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701">
                <a:spcBef>
                  <a:spcPts val="1130"/>
                </a:spcBef>
              </a:pP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Zorbalığın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gerçekleştiği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ortamdan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uzak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durabilir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C22E3F1-9388-FA4F-87ED-68B38E868DC3}"/>
              </a:ext>
            </a:extLst>
          </p:cNvPr>
          <p:cNvGrpSpPr/>
          <p:nvPr/>
        </p:nvGrpSpPr>
        <p:grpSpPr>
          <a:xfrm>
            <a:off x="6303851" y="989995"/>
            <a:ext cx="4926362" cy="4604011"/>
            <a:chOff x="6303851" y="989995"/>
            <a:chExt cx="4926362" cy="4604011"/>
          </a:xfrm>
        </p:grpSpPr>
        <p:sp>
          <p:nvSpPr>
            <p:cNvPr id="39" name="object 3">
              <a:extLst>
                <a:ext uri="{FF2B5EF4-FFF2-40B4-BE49-F238E27FC236}">
                  <a16:creationId xmlns:a16="http://schemas.microsoft.com/office/drawing/2014/main" xmlns="" id="{E696A852-D8DE-FB48-87D3-3AA12C5A7F8C}"/>
                </a:ext>
              </a:extLst>
            </p:cNvPr>
            <p:cNvSpPr txBox="1"/>
            <p:nvPr/>
          </p:nvSpPr>
          <p:spPr>
            <a:xfrm>
              <a:off x="7886593" y="989995"/>
              <a:ext cx="2117533" cy="323020"/>
            </a:xfrm>
            <a:prstGeom prst="rect">
              <a:avLst/>
            </a:prstGeom>
          </p:spPr>
          <p:txBody>
            <a:bodyPr vert="horz" wrap="square" lIns="0" tIns="10397" rIns="0" bIns="0" rtlCol="0">
              <a:spAutoFit/>
            </a:bodyPr>
            <a:lstStyle/>
            <a:p>
              <a:pPr marL="7701">
                <a:spcBef>
                  <a:spcPts val="82"/>
                </a:spcBef>
              </a:pPr>
              <a:r>
                <a:rPr sz="2031" b="1" spc="9" dirty="0">
                  <a:solidFill>
                    <a:schemeClr val="bg1"/>
                  </a:solidFill>
                  <a:latin typeface="Calibri"/>
                  <a:cs typeface="Calibri"/>
                </a:rPr>
                <a:t>SİBER</a:t>
              </a:r>
              <a:r>
                <a:rPr sz="2031" b="1" spc="-36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031" b="1" spc="3" dirty="0">
                  <a:solidFill>
                    <a:schemeClr val="bg1"/>
                  </a:solidFill>
                  <a:latin typeface="Calibri"/>
                  <a:cs typeface="Calibri"/>
                </a:rPr>
                <a:t>ZORBALIK</a:t>
              </a:r>
              <a:endParaRPr sz="203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49" name="object 7">
              <a:extLst>
                <a:ext uri="{FF2B5EF4-FFF2-40B4-BE49-F238E27FC236}">
                  <a16:creationId xmlns:a16="http://schemas.microsoft.com/office/drawing/2014/main" xmlns="" id="{FB228A1D-C201-5244-8D53-0D5B51FCC8F8}"/>
                </a:ext>
              </a:extLst>
            </p:cNvPr>
            <p:cNvSpPr txBox="1"/>
            <p:nvPr/>
          </p:nvSpPr>
          <p:spPr>
            <a:xfrm>
              <a:off x="6341440" y="2826079"/>
              <a:ext cx="4668639" cy="139238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199078">
                <a:spcBef>
                  <a:spcPts val="58"/>
                </a:spcBef>
              </a:pP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Gizlenmesi 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kaçması</a:t>
              </a:r>
              <a:r>
                <a:rPr sz="1600" b="1" spc="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zordur</a:t>
              </a:r>
              <a:r>
                <a:rPr lang="tr-TR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99078" marR="224492">
                <a:spcBef>
                  <a:spcPts val="900"/>
                </a:spcBef>
              </a:pP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Dünyanın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yerinden insana </a:t>
              </a:r>
              <a:r>
                <a:rPr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açıktır, </a:t>
              </a: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saniyeler içinde  geniş kitlelere </a:t>
              </a:r>
              <a:r>
                <a:rPr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ulaşarak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popüler</a:t>
              </a:r>
              <a:r>
                <a:rPr sz="1600" b="1" spc="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"/>
                </a:spcBef>
              </a:pP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xmlns="" id="{FA5D9A10-BDA1-0942-BAA8-5011722FD868}"/>
                </a:ext>
              </a:extLst>
            </p:cNvPr>
            <p:cNvSpPr txBox="1"/>
            <p:nvPr/>
          </p:nvSpPr>
          <p:spPr>
            <a:xfrm>
              <a:off x="6567445" y="2036605"/>
              <a:ext cx="1245652" cy="253609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>
                <a:spcBef>
                  <a:spcPts val="58"/>
                </a:spcBef>
              </a:pPr>
              <a:r>
                <a:rPr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</a:t>
              </a:r>
              <a:r>
                <a:rPr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  <a:r>
                <a:rPr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vrimiçi</a:t>
              </a:r>
              <a:endParaRPr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xmlns="" id="{3EF09AD2-CD37-BE45-86EF-5D42F3168A0B}"/>
                </a:ext>
              </a:extLst>
            </p:cNvPr>
            <p:cNvSpPr txBox="1"/>
            <p:nvPr/>
          </p:nvSpPr>
          <p:spPr>
            <a:xfrm>
              <a:off x="6390120" y="4324217"/>
              <a:ext cx="4399800" cy="746051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203314"/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anonim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21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olabilir</a:t>
              </a:r>
              <a:r>
                <a:rPr lang="en-US" sz="1600" b="1" spc="-21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Kimliği</a:t>
              </a:r>
              <a:r>
                <a:rPr lang="tr-TR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adı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gerçek</a:t>
              </a:r>
              <a:r>
                <a:rPr lang="en-US" sz="1600" b="1" spc="30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olmayabilir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15"/>
                </a:spcBef>
              </a:pP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1F98D6A-1EDC-3C4C-A304-7D35DE132C80}"/>
                </a:ext>
              </a:extLst>
            </p:cNvPr>
            <p:cNvSpPr/>
            <p:nvPr/>
          </p:nvSpPr>
          <p:spPr>
            <a:xfrm>
              <a:off x="6303851" y="5009231"/>
              <a:ext cx="49263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09475" marR="1422811">
                <a:spcBef>
                  <a:spcPts val="900"/>
                </a:spcBef>
              </a:pP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Zorbalık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9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zaman </a:t>
              </a:r>
              <a:r>
                <a:rPr lang="en-US" sz="1600" b="1" spc="-12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</a:t>
              </a:r>
              <a:r>
                <a:rPr lang="en-US" sz="1600" b="1" spc="-12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her </a:t>
              </a:r>
              <a:r>
                <a:rPr lang="en-US" sz="1600" b="1" spc="-3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çevrimiçi</a:t>
              </a:r>
              <a:r>
                <a:rPr lang="en-US" sz="1600" b="1" spc="-3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1600" b="1" spc="-6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ortamda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9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meydana</a:t>
              </a:r>
              <a:r>
                <a:rPr lang="en-US" sz="1600" b="1" spc="-6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b="1" spc="-18" dirty="0" err="1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gelebilir</a:t>
              </a:r>
              <a:r>
                <a:rPr lang="en-US" sz="1600" b="1" spc="-18" dirty="0">
                  <a:solidFill>
                    <a:srgbClr val="1246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0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C264D0C9-D158-FB46-AD67-AFF1B4F6C12D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5" name="Metin kutusu 13">
            <a:extLst>
              <a:ext uri="{FF2B5EF4-FFF2-40B4-BE49-F238E27FC236}">
                <a16:creationId xmlns:a16="http://schemas.microsoft.com/office/drawing/2014/main" xmlns="" id="{C2FFFA63-4093-C14D-9562-53EAAF646CC6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</a:t>
            </a: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xmlns="" id="{AC136046-4D22-F846-BA3D-92E7BE5AA87D}"/>
              </a:ext>
            </a:extLst>
          </p:cNvPr>
          <p:cNvSpPr txBox="1"/>
          <p:nvPr/>
        </p:nvSpPr>
        <p:spPr>
          <a:xfrm>
            <a:off x="4627360" y="2092253"/>
            <a:ext cx="7341204" cy="365588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1523313" marR="1572986">
              <a:lnSpc>
                <a:spcPct val="101299"/>
              </a:lnSpc>
              <a:spcBef>
                <a:spcPts val="55"/>
              </a:spcBef>
            </a:pPr>
            <a:r>
              <a:rPr sz="1728" spc="-3" dirty="0">
                <a:latin typeface="Calibri"/>
                <a:cs typeface="Calibri"/>
              </a:rPr>
              <a:t>Sosyal </a:t>
            </a:r>
            <a:r>
              <a:rPr sz="1728" spc="6" dirty="0">
                <a:latin typeface="Calibri"/>
                <a:cs typeface="Calibri"/>
              </a:rPr>
              <a:t>medyada birinin hakkında </a:t>
            </a:r>
            <a:r>
              <a:rPr sz="1728" spc="3" dirty="0">
                <a:latin typeface="Calibri"/>
                <a:cs typeface="Calibri"/>
              </a:rPr>
              <a:t>yalanlar  </a:t>
            </a:r>
            <a:r>
              <a:rPr sz="1728" dirty="0">
                <a:latin typeface="Calibri"/>
                <a:cs typeface="Calibri"/>
              </a:rPr>
              <a:t>yaymak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utanç verici </a:t>
            </a:r>
            <a:r>
              <a:rPr sz="1728" spc="-3" dirty="0">
                <a:latin typeface="Calibri"/>
                <a:cs typeface="Calibri"/>
              </a:rPr>
              <a:t>fotoğraﬂarını  </a:t>
            </a:r>
            <a:r>
              <a:rPr sz="1728" spc="3" dirty="0">
                <a:latin typeface="Calibri"/>
                <a:cs typeface="Calibri"/>
              </a:rPr>
              <a:t>yayınlamak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153" dirty="0">
              <a:latin typeface="Calibri"/>
              <a:cs typeface="Calibri"/>
            </a:endParaRPr>
          </a:p>
          <a:p>
            <a:pPr marL="1523313" marR="1499054">
              <a:lnSpc>
                <a:spcPct val="101299"/>
              </a:lnSpc>
            </a:pPr>
            <a:r>
              <a:rPr sz="1728" spc="9" dirty="0">
                <a:latin typeface="Calibri"/>
                <a:cs typeface="Calibri"/>
              </a:rPr>
              <a:t>Mesajlaşma </a:t>
            </a:r>
            <a:r>
              <a:rPr sz="1728" spc="-3" dirty="0">
                <a:latin typeface="Calibri"/>
                <a:cs typeface="Calibri"/>
              </a:rPr>
              <a:t>platformları </a:t>
            </a:r>
            <a:r>
              <a:rPr sz="1728" spc="3" dirty="0">
                <a:latin typeface="Calibri"/>
                <a:cs typeface="Calibri"/>
              </a:rPr>
              <a:t>aracılığıyla  </a:t>
            </a:r>
            <a:r>
              <a:rPr sz="1728" dirty="0">
                <a:latin typeface="Calibri"/>
                <a:cs typeface="Calibri"/>
              </a:rPr>
              <a:t>incitici </a:t>
            </a:r>
            <a:r>
              <a:rPr sz="1728" spc="6" dirty="0">
                <a:latin typeface="Calibri"/>
                <a:cs typeface="Calibri"/>
              </a:rPr>
              <a:t>mesajlar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3" dirty="0">
                <a:latin typeface="Calibri"/>
                <a:cs typeface="Calibri"/>
              </a:rPr>
              <a:t>tehditler</a:t>
            </a:r>
            <a:r>
              <a:rPr sz="1728" spc="30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tr-TR" sz="1759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9" dirty="0">
              <a:latin typeface="Calibri"/>
              <a:cs typeface="Calibri"/>
            </a:endParaRPr>
          </a:p>
          <a:p>
            <a:pPr marL="1523313" marR="1311143">
              <a:lnSpc>
                <a:spcPct val="101299"/>
              </a:lnSpc>
              <a:spcBef>
                <a:spcPts val="3"/>
              </a:spcBef>
            </a:pPr>
            <a:r>
              <a:rPr sz="1728" spc="6" dirty="0" err="1">
                <a:latin typeface="Calibri"/>
                <a:cs typeface="Calibri"/>
              </a:rPr>
              <a:t>Birinin</a:t>
            </a:r>
            <a:r>
              <a:rPr sz="1728" spc="6" dirty="0">
                <a:latin typeface="Calibri"/>
                <a:cs typeface="Calibri"/>
              </a:rPr>
              <a:t> kimliğine </a:t>
            </a:r>
            <a:r>
              <a:rPr sz="1728" spc="9" dirty="0">
                <a:latin typeface="Calibri"/>
                <a:cs typeface="Calibri"/>
              </a:rPr>
              <a:t>bürünmek </a:t>
            </a:r>
            <a:r>
              <a:rPr sz="1728" spc="-6" dirty="0">
                <a:latin typeface="Calibri"/>
                <a:cs typeface="Calibri"/>
              </a:rPr>
              <a:t>veya </a:t>
            </a:r>
            <a:r>
              <a:rPr sz="1728" spc="9" dirty="0">
                <a:latin typeface="Calibri"/>
                <a:cs typeface="Calibri"/>
              </a:rPr>
              <a:t>onun adına  </a:t>
            </a:r>
            <a:r>
              <a:rPr sz="1728" spc="3" dirty="0">
                <a:latin typeface="Calibri"/>
                <a:cs typeface="Calibri"/>
              </a:rPr>
              <a:t>başkalarına </a:t>
            </a:r>
            <a:r>
              <a:rPr sz="1728" spc="6" dirty="0">
                <a:latin typeface="Calibri"/>
                <a:cs typeface="Calibri"/>
              </a:rPr>
              <a:t>mesajlar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6" dirty="0">
                <a:latin typeface="Calibri"/>
                <a:cs typeface="Calibri"/>
              </a:rPr>
              <a:t>göndermek</a:t>
            </a:r>
            <a:endParaRPr sz="1728" dirty="0">
              <a:latin typeface="Calibri"/>
              <a:cs typeface="Calibri"/>
            </a:endParaRPr>
          </a:p>
          <a:p>
            <a:pPr>
              <a:spcBef>
                <a:spcPts val="3"/>
              </a:spcBef>
            </a:pPr>
            <a:endParaRPr sz="2335" dirty="0">
              <a:latin typeface="Calibri"/>
              <a:cs typeface="Calibri"/>
            </a:endParaRPr>
          </a:p>
          <a:p>
            <a:pPr marL="7701" marR="3081">
              <a:lnSpc>
                <a:spcPct val="101299"/>
              </a:lnSpc>
            </a:pPr>
            <a:r>
              <a:rPr lang="tr-TR" sz="1728" spc="3" dirty="0">
                <a:latin typeface="Calibri"/>
                <a:cs typeface="Calibri"/>
              </a:rPr>
              <a:t>S</a:t>
            </a:r>
            <a:r>
              <a:rPr sz="1728" spc="3" dirty="0" err="1">
                <a:latin typeface="Calibri"/>
                <a:cs typeface="Calibri"/>
              </a:rPr>
              <a:t>iber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 err="1">
                <a:latin typeface="Calibri"/>
                <a:cs typeface="Calibri"/>
              </a:rPr>
              <a:t>zorbalık</a:t>
            </a:r>
            <a:r>
              <a:rPr sz="1728" dirty="0">
                <a:latin typeface="Calibri"/>
                <a:cs typeface="Calibri"/>
              </a:rPr>
              <a:t> </a:t>
            </a:r>
            <a:r>
              <a:rPr sz="1728" spc="3" dirty="0">
                <a:latin typeface="Calibri"/>
                <a:cs typeface="Calibri"/>
              </a:rPr>
              <a:t>arkasında </a:t>
            </a:r>
            <a:r>
              <a:rPr sz="1728" dirty="0">
                <a:latin typeface="Calibri"/>
                <a:cs typeface="Calibri"/>
              </a:rPr>
              <a:t>dijital </a:t>
            </a:r>
            <a:r>
              <a:rPr sz="1728" spc="-6" dirty="0">
                <a:latin typeface="Calibri"/>
                <a:cs typeface="Calibri"/>
              </a:rPr>
              <a:t>ayak </a:t>
            </a:r>
            <a:r>
              <a:rPr sz="1728" spc="3" dirty="0">
                <a:latin typeface="Calibri"/>
                <a:cs typeface="Calibri"/>
              </a:rPr>
              <a:t>izleri </a:t>
            </a:r>
            <a:r>
              <a:rPr sz="1728" spc="-21" dirty="0">
                <a:latin typeface="Calibri"/>
                <a:cs typeface="Calibri"/>
              </a:rPr>
              <a:t>bırakır. </a:t>
            </a:r>
            <a:r>
              <a:rPr sz="1728" spc="9" dirty="0">
                <a:latin typeface="Calibri"/>
                <a:cs typeface="Calibri"/>
              </a:rPr>
              <a:t>Bu </a:t>
            </a:r>
            <a:r>
              <a:rPr sz="1728" spc="-3" dirty="0">
                <a:latin typeface="Calibri"/>
                <a:cs typeface="Calibri"/>
              </a:rPr>
              <a:t>sayede </a:t>
            </a:r>
            <a:r>
              <a:rPr sz="1728" spc="-6" dirty="0" err="1">
                <a:latin typeface="Calibri"/>
                <a:cs typeface="Calibri"/>
              </a:rPr>
              <a:t>kötüye</a:t>
            </a:r>
            <a:r>
              <a:rPr sz="1728" spc="-6" dirty="0">
                <a:latin typeface="Calibri"/>
                <a:cs typeface="Calibri"/>
              </a:rPr>
              <a:t> </a:t>
            </a:r>
            <a:r>
              <a:rPr sz="1728" spc="3" dirty="0" err="1">
                <a:latin typeface="Calibri"/>
                <a:cs typeface="Calibri"/>
              </a:rPr>
              <a:t>kullanım</a:t>
            </a:r>
            <a:r>
              <a:rPr lang="tr-TR" sz="1728" spc="3" dirty="0">
                <a:latin typeface="Calibri"/>
                <a:cs typeface="Calibri"/>
              </a:rPr>
              <a:t>ı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dirty="0">
                <a:latin typeface="Calibri"/>
                <a:cs typeface="Calibri"/>
              </a:rPr>
              <a:t>durdurmaya yardımcı </a:t>
            </a:r>
            <a:r>
              <a:rPr sz="1728" spc="3" dirty="0">
                <a:latin typeface="Calibri"/>
                <a:cs typeface="Calibri"/>
              </a:rPr>
              <a:t>olacak </a:t>
            </a:r>
            <a:r>
              <a:rPr sz="1728" spc="3" dirty="0" err="1">
                <a:latin typeface="Calibri"/>
                <a:cs typeface="Calibri"/>
              </a:rPr>
              <a:t>kanıtlar</a:t>
            </a:r>
            <a:r>
              <a:rPr sz="1728" spc="3" dirty="0">
                <a:latin typeface="Calibri"/>
                <a:cs typeface="Calibri"/>
              </a:rPr>
              <a:t> </a:t>
            </a:r>
            <a:r>
              <a:rPr sz="1728" spc="6" dirty="0" err="1">
                <a:latin typeface="Calibri"/>
                <a:cs typeface="Calibri"/>
              </a:rPr>
              <a:t>bul</a:t>
            </a:r>
            <a:r>
              <a:rPr lang="tr-TR" sz="1728" spc="6" dirty="0" err="1">
                <a:latin typeface="Calibri"/>
                <a:cs typeface="Calibri"/>
              </a:rPr>
              <a:t>mak</a:t>
            </a:r>
            <a:r>
              <a:rPr sz="1728" spc="12" dirty="0">
                <a:latin typeface="Calibri"/>
                <a:cs typeface="Calibri"/>
              </a:rPr>
              <a:t> </a:t>
            </a:r>
            <a:r>
              <a:rPr sz="1728" spc="-18" dirty="0">
                <a:latin typeface="Calibri"/>
                <a:cs typeface="Calibri"/>
              </a:rPr>
              <a:t>kolaylaşır.</a:t>
            </a:r>
            <a:endParaRPr sz="1728" dirty="0">
              <a:latin typeface="Calibri"/>
              <a:cs typeface="Calibri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xmlns="" id="{7C24B833-3527-0942-A855-BF9D6CE10D57}"/>
              </a:ext>
            </a:extLst>
          </p:cNvPr>
          <p:cNvSpPr txBox="1">
            <a:spLocks/>
          </p:cNvSpPr>
          <p:nvPr/>
        </p:nvSpPr>
        <p:spPr>
          <a:xfrm>
            <a:off x="436860" y="1271278"/>
            <a:ext cx="5621943" cy="34180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2"/>
              </a:spcBef>
            </a:pPr>
            <a:r>
              <a:rPr lang="en-US" sz="2153" spc="9" dirty="0" err="1"/>
              <a:t>Siber</a:t>
            </a:r>
            <a:r>
              <a:rPr lang="en-US" sz="2153" spc="9" dirty="0"/>
              <a:t> </a:t>
            </a:r>
            <a:r>
              <a:rPr lang="en-US" sz="2153" spc="3" dirty="0" err="1"/>
              <a:t>zorbalık</a:t>
            </a:r>
            <a:r>
              <a:rPr lang="en-US" sz="2153" spc="3" dirty="0"/>
              <a:t> </a:t>
            </a:r>
            <a:r>
              <a:rPr lang="en-US" sz="2153" spc="3" dirty="0" err="1"/>
              <a:t>konusunda</a:t>
            </a:r>
            <a:r>
              <a:rPr lang="en-US" sz="2153" spc="3" dirty="0"/>
              <a:t> </a:t>
            </a:r>
            <a:r>
              <a:rPr lang="en-US" sz="2153" spc="9" dirty="0" err="1"/>
              <a:t>şunlar</a:t>
            </a:r>
            <a:r>
              <a:rPr lang="en-US" sz="2153" spc="9" dirty="0"/>
              <a:t> </a:t>
            </a:r>
            <a:r>
              <a:rPr lang="en-US" sz="2153" spc="9" dirty="0" err="1"/>
              <a:t>örnek</a:t>
            </a:r>
            <a:r>
              <a:rPr lang="en-US" sz="2153" spc="-30" dirty="0"/>
              <a:t> </a:t>
            </a:r>
            <a:r>
              <a:rPr lang="en-US" sz="2153" spc="3" dirty="0" err="1"/>
              <a:t>verilebilir</a:t>
            </a:r>
            <a:r>
              <a:rPr lang="en-US" sz="2153" spc="3" dirty="0"/>
              <a:t>:</a:t>
            </a:r>
            <a:endParaRPr lang="en-US" sz="2153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3FE792E-50C0-A047-B2A3-56D0E86A565F}"/>
              </a:ext>
            </a:extLst>
          </p:cNvPr>
          <p:cNvGrpSpPr/>
          <p:nvPr/>
        </p:nvGrpSpPr>
        <p:grpSpPr>
          <a:xfrm>
            <a:off x="1167353" y="1858560"/>
            <a:ext cx="4760938" cy="3792713"/>
            <a:chOff x="1167353" y="1858560"/>
            <a:chExt cx="4760938" cy="3792713"/>
          </a:xfrm>
        </p:grpSpPr>
        <p:grpSp>
          <p:nvGrpSpPr>
            <p:cNvPr id="40" name="object 4">
              <a:extLst>
                <a:ext uri="{FF2B5EF4-FFF2-40B4-BE49-F238E27FC236}">
                  <a16:creationId xmlns:a16="http://schemas.microsoft.com/office/drawing/2014/main" xmlns="" id="{73CF11A0-A517-B046-A842-B101A72FA1FE}"/>
                </a:ext>
              </a:extLst>
            </p:cNvPr>
            <p:cNvGrpSpPr/>
            <p:nvPr/>
          </p:nvGrpSpPr>
          <p:grpSpPr>
            <a:xfrm>
              <a:off x="2814794" y="1858560"/>
              <a:ext cx="732008" cy="520607"/>
              <a:chOff x="3782600" y="2321554"/>
              <a:chExt cx="1207135" cy="858519"/>
            </a:xfrm>
          </p:grpSpPr>
          <p:sp>
            <p:nvSpPr>
              <p:cNvPr id="41" name="object 5">
                <a:extLst>
                  <a:ext uri="{FF2B5EF4-FFF2-40B4-BE49-F238E27FC236}">
                    <a16:creationId xmlns:a16="http://schemas.microsoft.com/office/drawing/2014/main" xmlns="" id="{622F5848-3468-D940-A7FA-B94C657ED3C4}"/>
                  </a:ext>
                </a:extLst>
              </p:cNvPr>
              <p:cNvSpPr/>
              <p:nvPr/>
            </p:nvSpPr>
            <p:spPr>
              <a:xfrm>
                <a:off x="3782600" y="2321554"/>
                <a:ext cx="1207135" cy="858519"/>
              </a:xfrm>
              <a:custGeom>
                <a:avLst/>
                <a:gdLst/>
                <a:ahLst/>
                <a:cxnLst/>
                <a:rect l="l" t="t" r="r" b="b"/>
                <a:pathLst>
                  <a:path w="1207135" h="858519">
                    <a:moveTo>
                      <a:pt x="1109976" y="0"/>
                    </a:moveTo>
                    <a:lnTo>
                      <a:pt x="96730" y="0"/>
                    </a:lnTo>
                    <a:lnTo>
                      <a:pt x="59078" y="7601"/>
                    </a:lnTo>
                    <a:lnTo>
                      <a:pt x="28331" y="28331"/>
                    </a:lnTo>
                    <a:lnTo>
                      <a:pt x="7601" y="59078"/>
                    </a:lnTo>
                    <a:lnTo>
                      <a:pt x="0" y="96730"/>
                    </a:lnTo>
                    <a:lnTo>
                      <a:pt x="0" y="678220"/>
                    </a:lnTo>
                    <a:lnTo>
                      <a:pt x="7601" y="715871"/>
                    </a:lnTo>
                    <a:lnTo>
                      <a:pt x="28331" y="746618"/>
                    </a:lnTo>
                    <a:lnTo>
                      <a:pt x="59078" y="767348"/>
                    </a:lnTo>
                    <a:lnTo>
                      <a:pt x="96730" y="774950"/>
                    </a:lnTo>
                    <a:lnTo>
                      <a:pt x="523303" y="774950"/>
                    </a:lnTo>
                    <a:lnTo>
                      <a:pt x="606787" y="858445"/>
                    </a:lnTo>
                    <a:lnTo>
                      <a:pt x="690293" y="774950"/>
                    </a:lnTo>
                    <a:lnTo>
                      <a:pt x="1109976" y="774950"/>
                    </a:lnTo>
                    <a:lnTo>
                      <a:pt x="1147632" y="767348"/>
                    </a:lnTo>
                    <a:lnTo>
                      <a:pt x="1178379" y="746618"/>
                    </a:lnTo>
                    <a:lnTo>
                      <a:pt x="1199106" y="715871"/>
                    </a:lnTo>
                    <a:lnTo>
                      <a:pt x="1206706" y="678220"/>
                    </a:lnTo>
                    <a:lnTo>
                      <a:pt x="1206706" y="96730"/>
                    </a:lnTo>
                    <a:lnTo>
                      <a:pt x="1199106" y="59078"/>
                    </a:lnTo>
                    <a:lnTo>
                      <a:pt x="1178379" y="28331"/>
                    </a:lnTo>
                    <a:lnTo>
                      <a:pt x="1147632" y="7601"/>
                    </a:lnTo>
                    <a:lnTo>
                      <a:pt x="1109976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6">
                <a:extLst>
                  <a:ext uri="{FF2B5EF4-FFF2-40B4-BE49-F238E27FC236}">
                    <a16:creationId xmlns:a16="http://schemas.microsoft.com/office/drawing/2014/main" xmlns="" id="{A8FD508D-4696-474E-8F32-AE3D59319DF5}"/>
                  </a:ext>
                </a:extLst>
              </p:cNvPr>
              <p:cNvSpPr/>
              <p:nvPr/>
            </p:nvSpPr>
            <p:spPr>
              <a:xfrm>
                <a:off x="4025976" y="2473699"/>
                <a:ext cx="72009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720089" h="485775">
                    <a:moveTo>
                      <a:pt x="263080" y="68376"/>
                    </a:moveTo>
                    <a:lnTo>
                      <a:pt x="194691" y="0"/>
                    </a:lnTo>
                    <a:lnTo>
                      <a:pt x="131546" y="63131"/>
                    </a:lnTo>
                    <a:lnTo>
                      <a:pt x="68389" y="0"/>
                    </a:lnTo>
                    <a:lnTo>
                      <a:pt x="0" y="68376"/>
                    </a:lnTo>
                    <a:lnTo>
                      <a:pt x="63144" y="131521"/>
                    </a:lnTo>
                    <a:lnTo>
                      <a:pt x="0" y="194665"/>
                    </a:lnTo>
                    <a:lnTo>
                      <a:pt x="68389" y="263055"/>
                    </a:lnTo>
                    <a:lnTo>
                      <a:pt x="131546" y="199923"/>
                    </a:lnTo>
                    <a:lnTo>
                      <a:pt x="194691" y="263055"/>
                    </a:lnTo>
                    <a:lnTo>
                      <a:pt x="263080" y="194665"/>
                    </a:lnTo>
                    <a:lnTo>
                      <a:pt x="199936" y="131521"/>
                    </a:lnTo>
                    <a:lnTo>
                      <a:pt x="263080" y="68376"/>
                    </a:lnTo>
                    <a:close/>
                  </a:path>
                  <a:path w="720089" h="485775">
                    <a:moveTo>
                      <a:pt x="597763" y="440385"/>
                    </a:moveTo>
                    <a:lnTo>
                      <a:pt x="570941" y="398843"/>
                    </a:lnTo>
                    <a:lnTo>
                      <a:pt x="537679" y="363499"/>
                    </a:lnTo>
                    <a:lnTo>
                      <a:pt x="498970" y="334987"/>
                    </a:lnTo>
                    <a:lnTo>
                      <a:pt x="455777" y="313867"/>
                    </a:lnTo>
                    <a:lnTo>
                      <a:pt x="409117" y="300761"/>
                    </a:lnTo>
                    <a:lnTo>
                      <a:pt x="359968" y="296252"/>
                    </a:lnTo>
                    <a:lnTo>
                      <a:pt x="310819" y="300761"/>
                    </a:lnTo>
                    <a:lnTo>
                      <a:pt x="264160" y="313867"/>
                    </a:lnTo>
                    <a:lnTo>
                      <a:pt x="220980" y="334975"/>
                    </a:lnTo>
                    <a:lnTo>
                      <a:pt x="182270" y="363499"/>
                    </a:lnTo>
                    <a:lnTo>
                      <a:pt x="149009" y="398830"/>
                    </a:lnTo>
                    <a:lnTo>
                      <a:pt x="122186" y="440385"/>
                    </a:lnTo>
                    <a:lnTo>
                      <a:pt x="207848" y="485254"/>
                    </a:lnTo>
                    <a:lnTo>
                      <a:pt x="235191" y="446824"/>
                    </a:lnTo>
                    <a:lnTo>
                      <a:pt x="271081" y="417766"/>
                    </a:lnTo>
                    <a:lnTo>
                      <a:pt x="313385" y="399389"/>
                    </a:lnTo>
                    <a:lnTo>
                      <a:pt x="359968" y="392976"/>
                    </a:lnTo>
                    <a:lnTo>
                      <a:pt x="406552" y="399389"/>
                    </a:lnTo>
                    <a:lnTo>
                      <a:pt x="448856" y="417766"/>
                    </a:lnTo>
                    <a:lnTo>
                      <a:pt x="484746" y="446824"/>
                    </a:lnTo>
                    <a:lnTo>
                      <a:pt x="512064" y="485254"/>
                    </a:lnTo>
                    <a:lnTo>
                      <a:pt x="597763" y="440385"/>
                    </a:lnTo>
                    <a:close/>
                  </a:path>
                  <a:path w="720089" h="485775">
                    <a:moveTo>
                      <a:pt x="719937" y="68389"/>
                    </a:moveTo>
                    <a:lnTo>
                      <a:pt x="651560" y="0"/>
                    </a:lnTo>
                    <a:lnTo>
                      <a:pt x="588391" y="63144"/>
                    </a:lnTo>
                    <a:lnTo>
                      <a:pt x="525259" y="0"/>
                    </a:lnTo>
                    <a:lnTo>
                      <a:pt x="456869" y="68389"/>
                    </a:lnTo>
                    <a:lnTo>
                      <a:pt x="520014" y="131521"/>
                    </a:lnTo>
                    <a:lnTo>
                      <a:pt x="456869" y="194678"/>
                    </a:lnTo>
                    <a:lnTo>
                      <a:pt x="525259" y="263055"/>
                    </a:lnTo>
                    <a:lnTo>
                      <a:pt x="588391" y="199923"/>
                    </a:lnTo>
                    <a:lnTo>
                      <a:pt x="651560" y="263055"/>
                    </a:lnTo>
                    <a:lnTo>
                      <a:pt x="719937" y="194678"/>
                    </a:lnTo>
                    <a:lnTo>
                      <a:pt x="656805" y="131521"/>
                    </a:lnTo>
                    <a:lnTo>
                      <a:pt x="719937" y="6838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43" name="object 7">
              <a:extLst>
                <a:ext uri="{FF2B5EF4-FFF2-40B4-BE49-F238E27FC236}">
                  <a16:creationId xmlns:a16="http://schemas.microsoft.com/office/drawing/2014/main" xmlns="" id="{504DCBE3-55AE-9141-A1EB-46F63F249D49}"/>
                </a:ext>
              </a:extLst>
            </p:cNvPr>
            <p:cNvGrpSpPr/>
            <p:nvPr/>
          </p:nvGrpSpPr>
          <p:grpSpPr>
            <a:xfrm>
              <a:off x="1167353" y="2122541"/>
              <a:ext cx="4760938" cy="3528732"/>
              <a:chOff x="1324193" y="2971136"/>
              <a:chExt cx="7851140" cy="5819140"/>
            </a:xfrm>
          </p:grpSpPr>
          <p:sp>
            <p:nvSpPr>
              <p:cNvPr id="44" name="object 8">
                <a:extLst>
                  <a:ext uri="{FF2B5EF4-FFF2-40B4-BE49-F238E27FC236}">
                    <a16:creationId xmlns:a16="http://schemas.microsoft.com/office/drawing/2014/main" xmlns="" id="{B303FF53-EA84-A64B-B797-7375CD873910}"/>
                  </a:ext>
                </a:extLst>
              </p:cNvPr>
              <p:cNvSpPr/>
              <p:nvPr/>
            </p:nvSpPr>
            <p:spPr>
              <a:xfrm>
                <a:off x="1383826" y="3312907"/>
                <a:ext cx="6043176" cy="5477249"/>
              </a:xfrm>
              <a:prstGeom prst="rect">
                <a:avLst/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9">
                <a:extLst>
                  <a:ext uri="{FF2B5EF4-FFF2-40B4-BE49-F238E27FC236}">
                    <a16:creationId xmlns:a16="http://schemas.microsoft.com/office/drawing/2014/main" xmlns="" id="{0AF04F3B-7816-CC48-A704-30D8D1EFFF3D}"/>
                  </a:ext>
                </a:extLst>
              </p:cNvPr>
              <p:cNvSpPr/>
              <p:nvPr/>
            </p:nvSpPr>
            <p:spPr>
              <a:xfrm>
                <a:off x="3899453" y="6441680"/>
                <a:ext cx="1968500" cy="1890395"/>
              </a:xfrm>
              <a:custGeom>
                <a:avLst/>
                <a:gdLst/>
                <a:ahLst/>
                <a:cxnLst/>
                <a:rect l="l" t="t" r="r" b="b"/>
                <a:pathLst>
                  <a:path w="1968500" h="1890395">
                    <a:moveTo>
                      <a:pt x="1175618" y="0"/>
                    </a:moveTo>
                    <a:lnTo>
                      <a:pt x="992451" y="213365"/>
                    </a:lnTo>
                    <a:lnTo>
                      <a:pt x="723161" y="148424"/>
                    </a:lnTo>
                    <a:lnTo>
                      <a:pt x="622577" y="413243"/>
                    </a:lnTo>
                    <a:lnTo>
                      <a:pt x="0" y="280850"/>
                    </a:lnTo>
                    <a:lnTo>
                      <a:pt x="383632" y="745537"/>
                    </a:lnTo>
                    <a:lnTo>
                      <a:pt x="188528" y="945133"/>
                    </a:lnTo>
                    <a:lnTo>
                      <a:pt x="383621" y="1144719"/>
                    </a:lnTo>
                    <a:lnTo>
                      <a:pt x="350753" y="1425809"/>
                    </a:lnTo>
                    <a:lnTo>
                      <a:pt x="622546" y="1477002"/>
                    </a:lnTo>
                    <a:lnTo>
                      <a:pt x="723150" y="1741831"/>
                    </a:lnTo>
                    <a:lnTo>
                      <a:pt x="992461" y="1676912"/>
                    </a:lnTo>
                    <a:lnTo>
                      <a:pt x="1175639" y="1890267"/>
                    </a:lnTo>
                    <a:lnTo>
                      <a:pt x="1411820" y="1741821"/>
                    </a:lnTo>
                    <a:lnTo>
                      <a:pt x="1648002" y="1890267"/>
                    </a:lnTo>
                    <a:lnTo>
                      <a:pt x="1831179" y="1676912"/>
                    </a:lnTo>
                    <a:lnTo>
                      <a:pt x="1968379" y="1710000"/>
                    </a:lnTo>
                    <a:lnTo>
                      <a:pt x="1422679" y="141629"/>
                    </a:lnTo>
                    <a:lnTo>
                      <a:pt x="1411820" y="148456"/>
                    </a:lnTo>
                    <a:lnTo>
                      <a:pt x="1175618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10">
                <a:extLst>
                  <a:ext uri="{FF2B5EF4-FFF2-40B4-BE49-F238E27FC236}">
                    <a16:creationId xmlns:a16="http://schemas.microsoft.com/office/drawing/2014/main" xmlns="" id="{F7966350-BF32-5645-8C9A-6FB86800F651}"/>
                  </a:ext>
                </a:extLst>
              </p:cNvPr>
              <p:cNvSpPr/>
              <p:nvPr/>
            </p:nvSpPr>
            <p:spPr>
              <a:xfrm>
                <a:off x="3883200" y="6441684"/>
                <a:ext cx="2651760" cy="1832610"/>
              </a:xfrm>
              <a:custGeom>
                <a:avLst/>
                <a:gdLst/>
                <a:ahLst/>
                <a:cxnLst/>
                <a:rect l="l" t="t" r="r" b="b"/>
                <a:pathLst>
                  <a:path w="2651759" h="1832609">
                    <a:moveTo>
                      <a:pt x="1664242" y="0"/>
                    </a:moveTo>
                    <a:lnTo>
                      <a:pt x="1428061" y="143901"/>
                    </a:lnTo>
                    <a:lnTo>
                      <a:pt x="1191869" y="0"/>
                    </a:lnTo>
                    <a:lnTo>
                      <a:pt x="1008702" y="206831"/>
                    </a:lnTo>
                    <a:lnTo>
                      <a:pt x="739412" y="143880"/>
                    </a:lnTo>
                    <a:lnTo>
                      <a:pt x="638828" y="400595"/>
                    </a:lnTo>
                    <a:lnTo>
                      <a:pt x="0" y="262138"/>
                    </a:lnTo>
                    <a:lnTo>
                      <a:pt x="399893" y="722721"/>
                    </a:lnTo>
                    <a:lnTo>
                      <a:pt x="204779" y="916212"/>
                    </a:lnTo>
                    <a:lnTo>
                      <a:pt x="399883" y="1109693"/>
                    </a:lnTo>
                    <a:lnTo>
                      <a:pt x="367004" y="1382188"/>
                    </a:lnTo>
                    <a:lnTo>
                      <a:pt x="638797" y="1431809"/>
                    </a:lnTo>
                    <a:lnTo>
                      <a:pt x="739401" y="1688545"/>
                    </a:lnTo>
                    <a:lnTo>
                      <a:pt x="1008712" y="1625604"/>
                    </a:lnTo>
                    <a:lnTo>
                      <a:pt x="1191890" y="1832436"/>
                    </a:lnTo>
                    <a:lnTo>
                      <a:pt x="1428061" y="1688524"/>
                    </a:lnTo>
                    <a:lnTo>
                      <a:pt x="1664252" y="1832436"/>
                    </a:lnTo>
                    <a:lnTo>
                      <a:pt x="1847430" y="1625604"/>
                    </a:lnTo>
                    <a:lnTo>
                      <a:pt x="2116710" y="1688555"/>
                    </a:lnTo>
                    <a:lnTo>
                      <a:pt x="2217304" y="1431841"/>
                    </a:lnTo>
                    <a:lnTo>
                      <a:pt x="2489096" y="1382230"/>
                    </a:lnTo>
                    <a:lnTo>
                      <a:pt x="2456239" y="1109704"/>
                    </a:lnTo>
                    <a:lnTo>
                      <a:pt x="2651353" y="916212"/>
                    </a:lnTo>
                    <a:lnTo>
                      <a:pt x="2456249" y="722742"/>
                    </a:lnTo>
                    <a:lnTo>
                      <a:pt x="2489128" y="450248"/>
                    </a:lnTo>
                    <a:lnTo>
                      <a:pt x="2217335" y="400626"/>
                    </a:lnTo>
                    <a:lnTo>
                      <a:pt x="2116720" y="143890"/>
                    </a:lnTo>
                    <a:lnTo>
                      <a:pt x="1847420" y="206831"/>
                    </a:lnTo>
                    <a:lnTo>
                      <a:pt x="1664242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7" name="object 11">
                <a:extLst>
                  <a:ext uri="{FF2B5EF4-FFF2-40B4-BE49-F238E27FC236}">
                    <a16:creationId xmlns:a16="http://schemas.microsoft.com/office/drawing/2014/main" xmlns="" id="{B79ADAF1-574D-C94E-9345-7C1C7FB7F4E7}"/>
                  </a:ext>
                </a:extLst>
              </p:cNvPr>
              <p:cNvSpPr/>
              <p:nvPr/>
            </p:nvSpPr>
            <p:spPr>
              <a:xfrm>
                <a:off x="4503122" y="6865010"/>
                <a:ext cx="1579245" cy="977265"/>
              </a:xfrm>
              <a:custGeom>
                <a:avLst/>
                <a:gdLst/>
                <a:ahLst/>
                <a:cxnLst/>
                <a:rect l="l" t="t" r="r" b="b"/>
                <a:pathLst>
                  <a:path w="1579245" h="977265">
                    <a:moveTo>
                      <a:pt x="1306169" y="663592"/>
                    </a:moveTo>
                    <a:lnTo>
                      <a:pt x="1236946" y="663592"/>
                    </a:lnTo>
                    <a:lnTo>
                      <a:pt x="1205198" y="703392"/>
                    </a:lnTo>
                    <a:lnTo>
                      <a:pt x="1247323" y="729935"/>
                    </a:lnTo>
                    <a:lnTo>
                      <a:pt x="1271542" y="680890"/>
                    </a:lnTo>
                    <a:lnTo>
                      <a:pt x="1319954" y="680890"/>
                    </a:lnTo>
                    <a:lnTo>
                      <a:pt x="1306169" y="663592"/>
                    </a:lnTo>
                    <a:close/>
                  </a:path>
                  <a:path w="1579245" h="977265">
                    <a:moveTo>
                      <a:pt x="1319954" y="680890"/>
                    </a:moveTo>
                    <a:lnTo>
                      <a:pt x="1271542" y="680890"/>
                    </a:lnTo>
                    <a:lnTo>
                      <a:pt x="1295782" y="729935"/>
                    </a:lnTo>
                    <a:lnTo>
                      <a:pt x="1337885" y="703392"/>
                    </a:lnTo>
                    <a:lnTo>
                      <a:pt x="1319954" y="680890"/>
                    </a:lnTo>
                    <a:close/>
                  </a:path>
                  <a:path w="1579245" h="977265">
                    <a:moveTo>
                      <a:pt x="1185021" y="618023"/>
                    </a:moveTo>
                    <a:lnTo>
                      <a:pt x="1185021" y="668785"/>
                    </a:lnTo>
                    <a:lnTo>
                      <a:pt x="1236946" y="663592"/>
                    </a:lnTo>
                    <a:lnTo>
                      <a:pt x="1358073" y="663592"/>
                    </a:lnTo>
                    <a:lnTo>
                      <a:pt x="1358073" y="623195"/>
                    </a:lnTo>
                    <a:lnTo>
                      <a:pt x="1236946" y="623195"/>
                    </a:lnTo>
                    <a:lnTo>
                      <a:pt x="1185021" y="618023"/>
                    </a:lnTo>
                    <a:close/>
                  </a:path>
                  <a:path w="1579245" h="977265">
                    <a:moveTo>
                      <a:pt x="1358073" y="663592"/>
                    </a:moveTo>
                    <a:lnTo>
                      <a:pt x="1306169" y="663592"/>
                    </a:lnTo>
                    <a:lnTo>
                      <a:pt x="1358073" y="668785"/>
                    </a:lnTo>
                    <a:lnTo>
                      <a:pt x="1358073" y="663592"/>
                    </a:lnTo>
                    <a:close/>
                  </a:path>
                  <a:path w="1579245" h="977265">
                    <a:moveTo>
                      <a:pt x="1247323" y="556873"/>
                    </a:moveTo>
                    <a:lnTo>
                      <a:pt x="1205198" y="583406"/>
                    </a:lnTo>
                    <a:lnTo>
                      <a:pt x="1236946" y="623195"/>
                    </a:lnTo>
                    <a:lnTo>
                      <a:pt x="1306169" y="623195"/>
                    </a:lnTo>
                    <a:lnTo>
                      <a:pt x="1319957" y="605897"/>
                    </a:lnTo>
                    <a:lnTo>
                      <a:pt x="1271542" y="605897"/>
                    </a:lnTo>
                    <a:lnTo>
                      <a:pt x="1247323" y="556873"/>
                    </a:lnTo>
                    <a:close/>
                  </a:path>
                  <a:path w="1579245" h="977265">
                    <a:moveTo>
                      <a:pt x="1358073" y="618023"/>
                    </a:moveTo>
                    <a:lnTo>
                      <a:pt x="1306169" y="623195"/>
                    </a:lnTo>
                    <a:lnTo>
                      <a:pt x="1358073" y="623195"/>
                    </a:lnTo>
                    <a:lnTo>
                      <a:pt x="1358073" y="618023"/>
                    </a:lnTo>
                    <a:close/>
                  </a:path>
                  <a:path w="1579245" h="977265">
                    <a:moveTo>
                      <a:pt x="1295782" y="556873"/>
                    </a:moveTo>
                    <a:lnTo>
                      <a:pt x="1271542" y="605897"/>
                    </a:lnTo>
                    <a:lnTo>
                      <a:pt x="1319957" y="605897"/>
                    </a:lnTo>
                    <a:lnTo>
                      <a:pt x="1337885" y="583406"/>
                    </a:lnTo>
                    <a:lnTo>
                      <a:pt x="1295782" y="556873"/>
                    </a:lnTo>
                    <a:close/>
                  </a:path>
                  <a:path w="1579245" h="977265">
                    <a:moveTo>
                      <a:pt x="1063862" y="663592"/>
                    </a:moveTo>
                    <a:lnTo>
                      <a:pt x="994639" y="663592"/>
                    </a:lnTo>
                    <a:lnTo>
                      <a:pt x="962902" y="703392"/>
                    </a:lnTo>
                    <a:lnTo>
                      <a:pt x="1005006" y="729935"/>
                    </a:lnTo>
                    <a:lnTo>
                      <a:pt x="1029246" y="680890"/>
                    </a:lnTo>
                    <a:lnTo>
                      <a:pt x="1077652" y="680890"/>
                    </a:lnTo>
                    <a:lnTo>
                      <a:pt x="1063862" y="663592"/>
                    </a:lnTo>
                    <a:close/>
                  </a:path>
                  <a:path w="1579245" h="977265">
                    <a:moveTo>
                      <a:pt x="1077652" y="680890"/>
                    </a:moveTo>
                    <a:lnTo>
                      <a:pt x="1029246" y="680890"/>
                    </a:lnTo>
                    <a:lnTo>
                      <a:pt x="1053465" y="729935"/>
                    </a:lnTo>
                    <a:lnTo>
                      <a:pt x="1095589" y="703392"/>
                    </a:lnTo>
                    <a:lnTo>
                      <a:pt x="1077652" y="680890"/>
                    </a:lnTo>
                    <a:close/>
                  </a:path>
                  <a:path w="1579245" h="977265">
                    <a:moveTo>
                      <a:pt x="942714" y="618023"/>
                    </a:moveTo>
                    <a:lnTo>
                      <a:pt x="942714" y="668785"/>
                    </a:lnTo>
                    <a:lnTo>
                      <a:pt x="994639" y="663592"/>
                    </a:lnTo>
                    <a:lnTo>
                      <a:pt x="1115767" y="663592"/>
                    </a:lnTo>
                    <a:lnTo>
                      <a:pt x="1115767" y="623195"/>
                    </a:lnTo>
                    <a:lnTo>
                      <a:pt x="994639" y="623195"/>
                    </a:lnTo>
                    <a:lnTo>
                      <a:pt x="942714" y="618023"/>
                    </a:lnTo>
                    <a:close/>
                  </a:path>
                  <a:path w="1579245" h="977265">
                    <a:moveTo>
                      <a:pt x="1115767" y="663592"/>
                    </a:moveTo>
                    <a:lnTo>
                      <a:pt x="1063862" y="663592"/>
                    </a:lnTo>
                    <a:lnTo>
                      <a:pt x="1115767" y="668785"/>
                    </a:lnTo>
                    <a:lnTo>
                      <a:pt x="1115767" y="663592"/>
                    </a:lnTo>
                    <a:close/>
                  </a:path>
                  <a:path w="1579245" h="977265">
                    <a:moveTo>
                      <a:pt x="1005006" y="556873"/>
                    </a:moveTo>
                    <a:lnTo>
                      <a:pt x="962902" y="583406"/>
                    </a:lnTo>
                    <a:lnTo>
                      <a:pt x="994639" y="623195"/>
                    </a:lnTo>
                    <a:lnTo>
                      <a:pt x="1063862" y="623195"/>
                    </a:lnTo>
                    <a:lnTo>
                      <a:pt x="1077655" y="605897"/>
                    </a:lnTo>
                    <a:lnTo>
                      <a:pt x="1029246" y="605897"/>
                    </a:lnTo>
                    <a:lnTo>
                      <a:pt x="1005006" y="556873"/>
                    </a:lnTo>
                    <a:close/>
                  </a:path>
                  <a:path w="1579245" h="977265">
                    <a:moveTo>
                      <a:pt x="1115767" y="618023"/>
                    </a:moveTo>
                    <a:lnTo>
                      <a:pt x="1063862" y="623195"/>
                    </a:lnTo>
                    <a:lnTo>
                      <a:pt x="1115767" y="623195"/>
                    </a:lnTo>
                    <a:lnTo>
                      <a:pt x="1115767" y="618023"/>
                    </a:lnTo>
                    <a:close/>
                  </a:path>
                  <a:path w="1579245" h="977265">
                    <a:moveTo>
                      <a:pt x="1053465" y="556873"/>
                    </a:moveTo>
                    <a:lnTo>
                      <a:pt x="1029246" y="605897"/>
                    </a:lnTo>
                    <a:lnTo>
                      <a:pt x="1077655" y="605897"/>
                    </a:lnTo>
                    <a:lnTo>
                      <a:pt x="1095589" y="583406"/>
                    </a:lnTo>
                    <a:lnTo>
                      <a:pt x="1053465" y="556873"/>
                    </a:lnTo>
                    <a:close/>
                  </a:path>
                  <a:path w="1579245" h="977265">
                    <a:moveTo>
                      <a:pt x="873460" y="564956"/>
                    </a:moveTo>
                    <a:lnTo>
                      <a:pt x="769631" y="564956"/>
                    </a:lnTo>
                    <a:lnTo>
                      <a:pt x="769631" y="680324"/>
                    </a:lnTo>
                    <a:lnTo>
                      <a:pt x="786928" y="824529"/>
                    </a:lnTo>
                    <a:lnTo>
                      <a:pt x="856151" y="824529"/>
                    </a:lnTo>
                    <a:lnTo>
                      <a:pt x="873460" y="680324"/>
                    </a:lnTo>
                    <a:lnTo>
                      <a:pt x="873460" y="564956"/>
                    </a:lnTo>
                    <a:close/>
                  </a:path>
                  <a:path w="1579245" h="977265">
                    <a:moveTo>
                      <a:pt x="821556" y="867209"/>
                    </a:moveTo>
                    <a:lnTo>
                      <a:pt x="800337" y="871555"/>
                    </a:lnTo>
                    <a:lnTo>
                      <a:pt x="782904" y="883367"/>
                    </a:lnTo>
                    <a:lnTo>
                      <a:pt x="771096" y="900803"/>
                    </a:lnTo>
                    <a:lnTo>
                      <a:pt x="766751" y="922024"/>
                    </a:lnTo>
                    <a:lnTo>
                      <a:pt x="771096" y="943237"/>
                    </a:lnTo>
                    <a:lnTo>
                      <a:pt x="782904" y="960667"/>
                    </a:lnTo>
                    <a:lnTo>
                      <a:pt x="800337" y="972473"/>
                    </a:lnTo>
                    <a:lnTo>
                      <a:pt x="821556" y="976818"/>
                    </a:lnTo>
                    <a:lnTo>
                      <a:pt x="842769" y="972473"/>
                    </a:lnTo>
                    <a:lnTo>
                      <a:pt x="860198" y="960667"/>
                    </a:lnTo>
                    <a:lnTo>
                      <a:pt x="872005" y="943237"/>
                    </a:lnTo>
                    <a:lnTo>
                      <a:pt x="876350" y="922024"/>
                    </a:lnTo>
                    <a:lnTo>
                      <a:pt x="872005" y="900803"/>
                    </a:lnTo>
                    <a:lnTo>
                      <a:pt x="860198" y="883367"/>
                    </a:lnTo>
                    <a:lnTo>
                      <a:pt x="842769" y="871555"/>
                    </a:lnTo>
                    <a:lnTo>
                      <a:pt x="821556" y="867209"/>
                    </a:lnTo>
                    <a:close/>
                  </a:path>
                  <a:path w="1579245" h="977265">
                    <a:moveTo>
                      <a:pt x="700366" y="564956"/>
                    </a:moveTo>
                    <a:lnTo>
                      <a:pt x="596547" y="564956"/>
                    </a:lnTo>
                    <a:lnTo>
                      <a:pt x="596547" y="680324"/>
                    </a:lnTo>
                    <a:lnTo>
                      <a:pt x="613855" y="824529"/>
                    </a:lnTo>
                    <a:lnTo>
                      <a:pt x="683068" y="824529"/>
                    </a:lnTo>
                    <a:lnTo>
                      <a:pt x="700366" y="680324"/>
                    </a:lnTo>
                    <a:lnTo>
                      <a:pt x="700366" y="564956"/>
                    </a:lnTo>
                    <a:close/>
                  </a:path>
                  <a:path w="1579245" h="977265">
                    <a:moveTo>
                      <a:pt x="648461" y="867209"/>
                    </a:moveTo>
                    <a:lnTo>
                      <a:pt x="627244" y="871555"/>
                    </a:lnTo>
                    <a:lnTo>
                      <a:pt x="609815" y="883367"/>
                    </a:lnTo>
                    <a:lnTo>
                      <a:pt x="598010" y="900803"/>
                    </a:lnTo>
                    <a:lnTo>
                      <a:pt x="593667" y="922024"/>
                    </a:lnTo>
                    <a:lnTo>
                      <a:pt x="598010" y="943237"/>
                    </a:lnTo>
                    <a:lnTo>
                      <a:pt x="609815" y="960667"/>
                    </a:lnTo>
                    <a:lnTo>
                      <a:pt x="627244" y="972473"/>
                    </a:lnTo>
                    <a:lnTo>
                      <a:pt x="648461" y="976818"/>
                    </a:lnTo>
                    <a:lnTo>
                      <a:pt x="669682" y="972473"/>
                    </a:lnTo>
                    <a:lnTo>
                      <a:pt x="687119" y="960667"/>
                    </a:lnTo>
                    <a:lnTo>
                      <a:pt x="698930" y="943237"/>
                    </a:lnTo>
                    <a:lnTo>
                      <a:pt x="703277" y="922024"/>
                    </a:lnTo>
                    <a:lnTo>
                      <a:pt x="698930" y="900803"/>
                    </a:lnTo>
                    <a:lnTo>
                      <a:pt x="687119" y="883367"/>
                    </a:lnTo>
                    <a:lnTo>
                      <a:pt x="669682" y="871555"/>
                    </a:lnTo>
                    <a:lnTo>
                      <a:pt x="648461" y="867209"/>
                    </a:lnTo>
                    <a:close/>
                  </a:path>
                  <a:path w="1579245" h="977265">
                    <a:moveTo>
                      <a:pt x="336345" y="853377"/>
                    </a:moveTo>
                    <a:lnTo>
                      <a:pt x="270588" y="853377"/>
                    </a:lnTo>
                    <a:lnTo>
                      <a:pt x="256159" y="939908"/>
                    </a:lnTo>
                    <a:lnTo>
                      <a:pt x="321916" y="939908"/>
                    </a:lnTo>
                    <a:lnTo>
                      <a:pt x="336345" y="853377"/>
                    </a:lnTo>
                    <a:close/>
                  </a:path>
                  <a:path w="1579245" h="977265">
                    <a:moveTo>
                      <a:pt x="455179" y="853377"/>
                    </a:moveTo>
                    <a:lnTo>
                      <a:pt x="389412" y="853377"/>
                    </a:lnTo>
                    <a:lnTo>
                      <a:pt x="374983" y="939908"/>
                    </a:lnTo>
                    <a:lnTo>
                      <a:pt x="440750" y="939908"/>
                    </a:lnTo>
                    <a:lnTo>
                      <a:pt x="455179" y="853377"/>
                    </a:lnTo>
                    <a:close/>
                  </a:path>
                  <a:path w="1579245" h="977265">
                    <a:moveTo>
                      <a:pt x="526696" y="789913"/>
                    </a:moveTo>
                    <a:lnTo>
                      <a:pt x="219804" y="789913"/>
                    </a:lnTo>
                    <a:lnTo>
                      <a:pt x="209438" y="853377"/>
                    </a:lnTo>
                    <a:lnTo>
                      <a:pt x="516884" y="853377"/>
                    </a:lnTo>
                    <a:lnTo>
                      <a:pt x="526696" y="789913"/>
                    </a:lnTo>
                    <a:close/>
                  </a:path>
                  <a:path w="1579245" h="977265">
                    <a:moveTo>
                      <a:pt x="354795" y="743767"/>
                    </a:moveTo>
                    <a:lnTo>
                      <a:pt x="289027" y="743767"/>
                    </a:lnTo>
                    <a:lnTo>
                      <a:pt x="280954" y="789913"/>
                    </a:lnTo>
                    <a:lnTo>
                      <a:pt x="346711" y="789913"/>
                    </a:lnTo>
                    <a:lnTo>
                      <a:pt x="354795" y="743767"/>
                    </a:lnTo>
                    <a:close/>
                  </a:path>
                  <a:path w="1579245" h="977265">
                    <a:moveTo>
                      <a:pt x="473619" y="743767"/>
                    </a:moveTo>
                    <a:lnTo>
                      <a:pt x="407861" y="743767"/>
                    </a:lnTo>
                    <a:lnTo>
                      <a:pt x="399778" y="789913"/>
                    </a:lnTo>
                    <a:lnTo>
                      <a:pt x="465546" y="789913"/>
                    </a:lnTo>
                    <a:lnTo>
                      <a:pt x="473619" y="743767"/>
                    </a:lnTo>
                    <a:close/>
                  </a:path>
                  <a:path w="1579245" h="977265">
                    <a:moveTo>
                      <a:pt x="544580" y="680324"/>
                    </a:moveTo>
                    <a:lnTo>
                      <a:pt x="237689" y="680324"/>
                    </a:lnTo>
                    <a:lnTo>
                      <a:pt x="227322" y="743767"/>
                    </a:lnTo>
                    <a:lnTo>
                      <a:pt x="534182" y="743767"/>
                    </a:lnTo>
                    <a:lnTo>
                      <a:pt x="544580" y="680324"/>
                    </a:lnTo>
                    <a:close/>
                  </a:path>
                  <a:path w="1579245" h="977265">
                    <a:moveTo>
                      <a:pt x="379601" y="593793"/>
                    </a:moveTo>
                    <a:lnTo>
                      <a:pt x="313833" y="593793"/>
                    </a:lnTo>
                    <a:lnTo>
                      <a:pt x="299425" y="680324"/>
                    </a:lnTo>
                    <a:lnTo>
                      <a:pt x="365182" y="680324"/>
                    </a:lnTo>
                    <a:lnTo>
                      <a:pt x="379601" y="593793"/>
                    </a:lnTo>
                    <a:close/>
                  </a:path>
                  <a:path w="1579245" h="977265">
                    <a:moveTo>
                      <a:pt x="498435" y="593793"/>
                    </a:moveTo>
                    <a:lnTo>
                      <a:pt x="432677" y="593793"/>
                    </a:lnTo>
                    <a:lnTo>
                      <a:pt x="418249" y="680324"/>
                    </a:lnTo>
                    <a:lnTo>
                      <a:pt x="484006" y="680324"/>
                    </a:lnTo>
                    <a:lnTo>
                      <a:pt x="498435" y="593793"/>
                    </a:lnTo>
                    <a:close/>
                  </a:path>
                  <a:path w="1579245" h="977265">
                    <a:moveTo>
                      <a:pt x="1377099" y="108457"/>
                    </a:moveTo>
                    <a:lnTo>
                      <a:pt x="1327692" y="113970"/>
                    </a:lnTo>
                    <a:lnTo>
                      <a:pt x="1283006" y="129675"/>
                    </a:lnTo>
                    <a:lnTo>
                      <a:pt x="1244092" y="154320"/>
                    </a:lnTo>
                    <a:lnTo>
                      <a:pt x="1211998" y="186654"/>
                    </a:lnTo>
                    <a:lnTo>
                      <a:pt x="1187775" y="225426"/>
                    </a:lnTo>
                    <a:lnTo>
                      <a:pt x="1172471" y="269385"/>
                    </a:lnTo>
                    <a:lnTo>
                      <a:pt x="1167137" y="317278"/>
                    </a:lnTo>
                    <a:lnTo>
                      <a:pt x="1172744" y="366984"/>
                    </a:lnTo>
                    <a:lnTo>
                      <a:pt x="1188825" y="411648"/>
                    </a:lnTo>
                    <a:lnTo>
                      <a:pt x="1214272" y="450319"/>
                    </a:lnTo>
                    <a:lnTo>
                      <a:pt x="1247973" y="482049"/>
                    </a:lnTo>
                    <a:lnTo>
                      <a:pt x="1288819" y="505888"/>
                    </a:lnTo>
                    <a:lnTo>
                      <a:pt x="1335700" y="520888"/>
                    </a:lnTo>
                    <a:lnTo>
                      <a:pt x="1387507" y="526099"/>
                    </a:lnTo>
                    <a:lnTo>
                      <a:pt x="1413839" y="525252"/>
                    </a:lnTo>
                    <a:lnTo>
                      <a:pt x="1437686" y="522785"/>
                    </a:lnTo>
                    <a:lnTo>
                      <a:pt x="1459369" y="518801"/>
                    </a:lnTo>
                    <a:lnTo>
                      <a:pt x="1479211" y="513408"/>
                    </a:lnTo>
                    <a:lnTo>
                      <a:pt x="1479211" y="505335"/>
                    </a:lnTo>
                    <a:lnTo>
                      <a:pt x="1387507" y="505335"/>
                    </a:lnTo>
                    <a:lnTo>
                      <a:pt x="1340612" y="500608"/>
                    </a:lnTo>
                    <a:lnTo>
                      <a:pt x="1298442" y="487021"/>
                    </a:lnTo>
                    <a:lnTo>
                      <a:pt x="1261904" y="465462"/>
                    </a:lnTo>
                    <a:lnTo>
                      <a:pt x="1231906" y="436819"/>
                    </a:lnTo>
                    <a:lnTo>
                      <a:pt x="1209355" y="401981"/>
                    </a:lnTo>
                    <a:lnTo>
                      <a:pt x="1195159" y="361838"/>
                    </a:lnTo>
                    <a:lnTo>
                      <a:pt x="1190225" y="317278"/>
                    </a:lnTo>
                    <a:lnTo>
                      <a:pt x="1196778" y="266492"/>
                    </a:lnTo>
                    <a:lnTo>
                      <a:pt x="1215347" y="221347"/>
                    </a:lnTo>
                    <a:lnTo>
                      <a:pt x="1244298" y="183445"/>
                    </a:lnTo>
                    <a:lnTo>
                      <a:pt x="1281997" y="154389"/>
                    </a:lnTo>
                    <a:lnTo>
                      <a:pt x="1326808" y="135780"/>
                    </a:lnTo>
                    <a:lnTo>
                      <a:pt x="1377099" y="129221"/>
                    </a:lnTo>
                    <a:lnTo>
                      <a:pt x="1468816" y="129221"/>
                    </a:lnTo>
                    <a:lnTo>
                      <a:pt x="1428794" y="114390"/>
                    </a:lnTo>
                    <a:lnTo>
                      <a:pt x="1377099" y="108457"/>
                    </a:lnTo>
                    <a:close/>
                  </a:path>
                  <a:path w="1579245" h="977265">
                    <a:moveTo>
                      <a:pt x="1479211" y="491471"/>
                    </a:moveTo>
                    <a:lnTo>
                      <a:pt x="1458719" y="497538"/>
                    </a:lnTo>
                    <a:lnTo>
                      <a:pt x="1436822" y="501870"/>
                    </a:lnTo>
                    <a:lnTo>
                      <a:pt x="1413194" y="504469"/>
                    </a:lnTo>
                    <a:lnTo>
                      <a:pt x="1387507" y="505335"/>
                    </a:lnTo>
                    <a:lnTo>
                      <a:pt x="1479211" y="505335"/>
                    </a:lnTo>
                    <a:lnTo>
                      <a:pt x="1479211" y="491471"/>
                    </a:lnTo>
                    <a:close/>
                  </a:path>
                  <a:path w="1579245" h="977265">
                    <a:moveTo>
                      <a:pt x="1474783" y="387066"/>
                    </a:moveTo>
                    <a:lnTo>
                      <a:pt x="1405391" y="387066"/>
                    </a:lnTo>
                    <a:lnTo>
                      <a:pt x="1416841" y="405539"/>
                    </a:lnTo>
                    <a:lnTo>
                      <a:pt x="1433862" y="419738"/>
                    </a:lnTo>
                    <a:lnTo>
                      <a:pt x="1456403" y="428852"/>
                    </a:lnTo>
                    <a:lnTo>
                      <a:pt x="1484415" y="432070"/>
                    </a:lnTo>
                    <a:lnTo>
                      <a:pt x="1522309" y="423931"/>
                    </a:lnTo>
                    <a:lnTo>
                      <a:pt x="1548053" y="403223"/>
                    </a:lnTo>
                    <a:lnTo>
                      <a:pt x="1502278" y="403223"/>
                    </a:lnTo>
                    <a:lnTo>
                      <a:pt x="1487744" y="400600"/>
                    </a:lnTo>
                    <a:lnTo>
                      <a:pt x="1477698" y="393057"/>
                    </a:lnTo>
                    <a:lnTo>
                      <a:pt x="1474783" y="387066"/>
                    </a:lnTo>
                    <a:close/>
                  </a:path>
                  <a:path w="1579245" h="977265">
                    <a:moveTo>
                      <a:pt x="1350000" y="222097"/>
                    </a:moveTo>
                    <a:lnTo>
                      <a:pt x="1316756" y="229262"/>
                    </a:lnTo>
                    <a:lnTo>
                      <a:pt x="1290866" y="249136"/>
                    </a:lnTo>
                    <a:lnTo>
                      <a:pt x="1274062" y="279285"/>
                    </a:lnTo>
                    <a:lnTo>
                      <a:pt x="1268076" y="317278"/>
                    </a:lnTo>
                    <a:lnTo>
                      <a:pt x="1274062" y="355272"/>
                    </a:lnTo>
                    <a:lnTo>
                      <a:pt x="1290866" y="385425"/>
                    </a:lnTo>
                    <a:lnTo>
                      <a:pt x="1316756" y="405302"/>
                    </a:lnTo>
                    <a:lnTo>
                      <a:pt x="1350000" y="412469"/>
                    </a:lnTo>
                    <a:lnTo>
                      <a:pt x="1366524" y="410772"/>
                    </a:lnTo>
                    <a:lnTo>
                      <a:pt x="1381371" y="405826"/>
                    </a:lnTo>
                    <a:lnTo>
                      <a:pt x="1394380" y="397851"/>
                    </a:lnTo>
                    <a:lnTo>
                      <a:pt x="1405391" y="387066"/>
                    </a:lnTo>
                    <a:lnTo>
                      <a:pt x="1474783" y="387066"/>
                    </a:lnTo>
                    <a:lnTo>
                      <a:pt x="1471869" y="381078"/>
                    </a:lnTo>
                    <a:lnTo>
                      <a:pt x="1469986" y="365151"/>
                    </a:lnTo>
                    <a:lnTo>
                      <a:pt x="1469986" y="350146"/>
                    </a:lnTo>
                    <a:lnTo>
                      <a:pt x="1369623" y="350146"/>
                    </a:lnTo>
                    <a:lnTo>
                      <a:pt x="1357147" y="347687"/>
                    </a:lnTo>
                    <a:lnTo>
                      <a:pt x="1347701" y="340850"/>
                    </a:lnTo>
                    <a:lnTo>
                      <a:pt x="1341715" y="330444"/>
                    </a:lnTo>
                    <a:lnTo>
                      <a:pt x="1339624" y="317278"/>
                    </a:lnTo>
                    <a:lnTo>
                      <a:pt x="1341715" y="303865"/>
                    </a:lnTo>
                    <a:lnTo>
                      <a:pt x="1347701" y="293479"/>
                    </a:lnTo>
                    <a:lnTo>
                      <a:pt x="1357147" y="286770"/>
                    </a:lnTo>
                    <a:lnTo>
                      <a:pt x="1369623" y="284389"/>
                    </a:lnTo>
                    <a:lnTo>
                      <a:pt x="1469986" y="284389"/>
                    </a:lnTo>
                    <a:lnTo>
                      <a:pt x="1469986" y="241123"/>
                    </a:lnTo>
                    <a:lnTo>
                      <a:pt x="1399611" y="241123"/>
                    </a:lnTo>
                    <a:lnTo>
                      <a:pt x="1389265" y="233044"/>
                    </a:lnTo>
                    <a:lnTo>
                      <a:pt x="1377405" y="227071"/>
                    </a:lnTo>
                    <a:lnTo>
                      <a:pt x="1364246" y="223368"/>
                    </a:lnTo>
                    <a:lnTo>
                      <a:pt x="1350000" y="222097"/>
                    </a:lnTo>
                    <a:close/>
                  </a:path>
                  <a:path w="1579245" h="977265">
                    <a:moveTo>
                      <a:pt x="1468816" y="129221"/>
                    </a:moveTo>
                    <a:lnTo>
                      <a:pt x="1377099" y="129221"/>
                    </a:lnTo>
                    <a:lnTo>
                      <a:pt x="1425405" y="135406"/>
                    </a:lnTo>
                    <a:lnTo>
                      <a:pt x="1468339" y="152938"/>
                    </a:lnTo>
                    <a:lnTo>
                      <a:pt x="1504379" y="180275"/>
                    </a:lnTo>
                    <a:lnTo>
                      <a:pt x="1532005" y="215881"/>
                    </a:lnTo>
                    <a:lnTo>
                      <a:pt x="1549696" y="258215"/>
                    </a:lnTo>
                    <a:lnTo>
                      <a:pt x="1555931" y="305739"/>
                    </a:lnTo>
                    <a:lnTo>
                      <a:pt x="1551930" y="348959"/>
                    </a:lnTo>
                    <a:lnTo>
                      <a:pt x="1540790" y="379360"/>
                    </a:lnTo>
                    <a:lnTo>
                      <a:pt x="1523808" y="397321"/>
                    </a:lnTo>
                    <a:lnTo>
                      <a:pt x="1502278" y="403223"/>
                    </a:lnTo>
                    <a:lnTo>
                      <a:pt x="1548053" y="403223"/>
                    </a:lnTo>
                    <a:lnTo>
                      <a:pt x="1552261" y="399838"/>
                    </a:lnTo>
                    <a:lnTo>
                      <a:pt x="1571941" y="360278"/>
                    </a:lnTo>
                    <a:lnTo>
                      <a:pt x="1579019" y="305739"/>
                    </a:lnTo>
                    <a:lnTo>
                      <a:pt x="1574586" y="264838"/>
                    </a:lnTo>
                    <a:lnTo>
                      <a:pt x="1561494" y="224999"/>
                    </a:lnTo>
                    <a:lnTo>
                      <a:pt x="1540056" y="188128"/>
                    </a:lnTo>
                    <a:lnTo>
                      <a:pt x="1510585" y="156132"/>
                    </a:lnTo>
                    <a:lnTo>
                      <a:pt x="1473393" y="130917"/>
                    </a:lnTo>
                    <a:lnTo>
                      <a:pt x="1468816" y="129221"/>
                    </a:lnTo>
                    <a:close/>
                  </a:path>
                  <a:path w="1579245" h="977265">
                    <a:moveTo>
                      <a:pt x="1469986" y="284389"/>
                    </a:moveTo>
                    <a:lnTo>
                      <a:pt x="1369623" y="284389"/>
                    </a:lnTo>
                    <a:lnTo>
                      <a:pt x="1381763" y="286770"/>
                    </a:lnTo>
                    <a:lnTo>
                      <a:pt x="1391036" y="293479"/>
                    </a:lnTo>
                    <a:lnTo>
                      <a:pt x="1396955" y="303865"/>
                    </a:lnTo>
                    <a:lnTo>
                      <a:pt x="1399035" y="317278"/>
                    </a:lnTo>
                    <a:lnTo>
                      <a:pt x="1396955" y="330444"/>
                    </a:lnTo>
                    <a:lnTo>
                      <a:pt x="1391036" y="340850"/>
                    </a:lnTo>
                    <a:lnTo>
                      <a:pt x="1381763" y="347687"/>
                    </a:lnTo>
                    <a:lnTo>
                      <a:pt x="1369623" y="350146"/>
                    </a:lnTo>
                    <a:lnTo>
                      <a:pt x="1469986" y="350146"/>
                    </a:lnTo>
                    <a:lnTo>
                      <a:pt x="1469986" y="284389"/>
                    </a:lnTo>
                    <a:close/>
                  </a:path>
                  <a:path w="1579245" h="977265">
                    <a:moveTo>
                      <a:pt x="1469986" y="229019"/>
                    </a:moveTo>
                    <a:lnTo>
                      <a:pt x="1399611" y="229019"/>
                    </a:lnTo>
                    <a:lnTo>
                      <a:pt x="1399611" y="241123"/>
                    </a:lnTo>
                    <a:lnTo>
                      <a:pt x="1469986" y="241123"/>
                    </a:lnTo>
                    <a:lnTo>
                      <a:pt x="1469986" y="229019"/>
                    </a:lnTo>
                    <a:close/>
                  </a:path>
                  <a:path w="1579245" h="977265">
                    <a:moveTo>
                      <a:pt x="1015361" y="272284"/>
                    </a:moveTo>
                    <a:lnTo>
                      <a:pt x="975341" y="279982"/>
                    </a:lnTo>
                    <a:lnTo>
                      <a:pt x="943538" y="300982"/>
                    </a:lnTo>
                    <a:lnTo>
                      <a:pt x="922550" y="332149"/>
                    </a:lnTo>
                    <a:lnTo>
                      <a:pt x="914977" y="370344"/>
                    </a:lnTo>
                    <a:lnTo>
                      <a:pt x="922550" y="408545"/>
                    </a:lnTo>
                    <a:lnTo>
                      <a:pt x="943538" y="439715"/>
                    </a:lnTo>
                    <a:lnTo>
                      <a:pt x="975341" y="460717"/>
                    </a:lnTo>
                    <a:lnTo>
                      <a:pt x="1015361" y="468415"/>
                    </a:lnTo>
                    <a:lnTo>
                      <a:pt x="1055043" y="460717"/>
                    </a:lnTo>
                    <a:lnTo>
                      <a:pt x="1086672" y="439715"/>
                    </a:lnTo>
                    <a:lnTo>
                      <a:pt x="1107595" y="408545"/>
                    </a:lnTo>
                    <a:lnTo>
                      <a:pt x="1108877" y="402071"/>
                    </a:lnTo>
                    <a:lnTo>
                      <a:pt x="1014775" y="402071"/>
                    </a:lnTo>
                    <a:lnTo>
                      <a:pt x="1002453" y="399629"/>
                    </a:lnTo>
                    <a:lnTo>
                      <a:pt x="992781" y="392914"/>
                    </a:lnTo>
                    <a:lnTo>
                      <a:pt x="986462" y="382846"/>
                    </a:lnTo>
                    <a:lnTo>
                      <a:pt x="984200" y="370344"/>
                    </a:lnTo>
                    <a:lnTo>
                      <a:pt x="986462" y="357844"/>
                    </a:lnTo>
                    <a:lnTo>
                      <a:pt x="992781" y="347779"/>
                    </a:lnTo>
                    <a:lnTo>
                      <a:pt x="1002453" y="341069"/>
                    </a:lnTo>
                    <a:lnTo>
                      <a:pt x="1014775" y="338628"/>
                    </a:lnTo>
                    <a:lnTo>
                      <a:pt x="1108878" y="338628"/>
                    </a:lnTo>
                    <a:lnTo>
                      <a:pt x="1107595" y="332149"/>
                    </a:lnTo>
                    <a:lnTo>
                      <a:pt x="1086672" y="300982"/>
                    </a:lnTo>
                    <a:lnTo>
                      <a:pt x="1055043" y="279982"/>
                    </a:lnTo>
                    <a:lnTo>
                      <a:pt x="1015361" y="272284"/>
                    </a:lnTo>
                    <a:close/>
                  </a:path>
                  <a:path w="1579245" h="977265">
                    <a:moveTo>
                      <a:pt x="1017654" y="109609"/>
                    </a:moveTo>
                    <a:lnTo>
                      <a:pt x="756929" y="398050"/>
                    </a:lnTo>
                    <a:lnTo>
                      <a:pt x="795001" y="420542"/>
                    </a:lnTo>
                    <a:lnTo>
                      <a:pt x="1055737" y="131535"/>
                    </a:lnTo>
                    <a:lnTo>
                      <a:pt x="1017654" y="109609"/>
                    </a:lnTo>
                    <a:close/>
                  </a:path>
                  <a:path w="1579245" h="977265">
                    <a:moveTo>
                      <a:pt x="1108878" y="338628"/>
                    </a:moveTo>
                    <a:lnTo>
                      <a:pt x="1014775" y="338628"/>
                    </a:lnTo>
                    <a:lnTo>
                      <a:pt x="1027435" y="341069"/>
                    </a:lnTo>
                    <a:lnTo>
                      <a:pt x="1037277" y="347779"/>
                    </a:lnTo>
                    <a:lnTo>
                      <a:pt x="1043656" y="357844"/>
                    </a:lnTo>
                    <a:lnTo>
                      <a:pt x="1045926" y="370344"/>
                    </a:lnTo>
                    <a:lnTo>
                      <a:pt x="1043656" y="382356"/>
                    </a:lnTo>
                    <a:lnTo>
                      <a:pt x="1037277" y="392478"/>
                    </a:lnTo>
                    <a:lnTo>
                      <a:pt x="1027435" y="399465"/>
                    </a:lnTo>
                    <a:lnTo>
                      <a:pt x="1014775" y="402071"/>
                    </a:lnTo>
                    <a:lnTo>
                      <a:pt x="1108877" y="402071"/>
                    </a:lnTo>
                    <a:lnTo>
                      <a:pt x="1115159" y="370344"/>
                    </a:lnTo>
                    <a:lnTo>
                      <a:pt x="1108878" y="338628"/>
                    </a:lnTo>
                    <a:close/>
                  </a:path>
                  <a:path w="1579245" h="977265">
                    <a:moveTo>
                      <a:pt x="809420" y="49621"/>
                    </a:moveTo>
                    <a:lnTo>
                      <a:pt x="769403" y="57317"/>
                    </a:lnTo>
                    <a:lnTo>
                      <a:pt x="737607" y="78314"/>
                    </a:lnTo>
                    <a:lnTo>
                      <a:pt x="716626" y="109477"/>
                    </a:lnTo>
                    <a:lnTo>
                      <a:pt x="709056" y="147670"/>
                    </a:lnTo>
                    <a:lnTo>
                      <a:pt x="716626" y="185876"/>
                    </a:lnTo>
                    <a:lnTo>
                      <a:pt x="737607" y="217045"/>
                    </a:lnTo>
                    <a:lnTo>
                      <a:pt x="769403" y="238045"/>
                    </a:lnTo>
                    <a:lnTo>
                      <a:pt x="809420" y="245741"/>
                    </a:lnTo>
                    <a:lnTo>
                      <a:pt x="849110" y="238045"/>
                    </a:lnTo>
                    <a:lnTo>
                      <a:pt x="880738" y="217045"/>
                    </a:lnTo>
                    <a:lnTo>
                      <a:pt x="901657" y="185876"/>
                    </a:lnTo>
                    <a:lnTo>
                      <a:pt x="902935" y="179418"/>
                    </a:lnTo>
                    <a:lnTo>
                      <a:pt x="808834" y="179418"/>
                    </a:lnTo>
                    <a:lnTo>
                      <a:pt x="796516" y="176973"/>
                    </a:lnTo>
                    <a:lnTo>
                      <a:pt x="786843" y="170251"/>
                    </a:lnTo>
                    <a:lnTo>
                      <a:pt x="780522" y="160176"/>
                    </a:lnTo>
                    <a:lnTo>
                      <a:pt x="778259" y="147670"/>
                    </a:lnTo>
                    <a:lnTo>
                      <a:pt x="780522" y="135173"/>
                    </a:lnTo>
                    <a:lnTo>
                      <a:pt x="786843" y="125104"/>
                    </a:lnTo>
                    <a:lnTo>
                      <a:pt x="796516" y="118387"/>
                    </a:lnTo>
                    <a:lnTo>
                      <a:pt x="808834" y="115944"/>
                    </a:lnTo>
                    <a:lnTo>
                      <a:pt x="903055" y="115944"/>
                    </a:lnTo>
                    <a:lnTo>
                      <a:pt x="901657" y="108748"/>
                    </a:lnTo>
                    <a:lnTo>
                      <a:pt x="880738" y="77666"/>
                    </a:lnTo>
                    <a:lnTo>
                      <a:pt x="849110" y="57074"/>
                    </a:lnTo>
                    <a:lnTo>
                      <a:pt x="809420" y="49621"/>
                    </a:lnTo>
                    <a:close/>
                  </a:path>
                  <a:path w="1579245" h="977265">
                    <a:moveTo>
                      <a:pt x="903055" y="115944"/>
                    </a:moveTo>
                    <a:lnTo>
                      <a:pt x="808834" y="115944"/>
                    </a:lnTo>
                    <a:lnTo>
                      <a:pt x="821493" y="118387"/>
                    </a:lnTo>
                    <a:lnTo>
                      <a:pt x="831335" y="125104"/>
                    </a:lnTo>
                    <a:lnTo>
                      <a:pt x="837715" y="135173"/>
                    </a:lnTo>
                    <a:lnTo>
                      <a:pt x="839984" y="147670"/>
                    </a:lnTo>
                    <a:lnTo>
                      <a:pt x="837715" y="159694"/>
                    </a:lnTo>
                    <a:lnTo>
                      <a:pt x="831335" y="169823"/>
                    </a:lnTo>
                    <a:lnTo>
                      <a:pt x="821493" y="176812"/>
                    </a:lnTo>
                    <a:lnTo>
                      <a:pt x="808834" y="179418"/>
                    </a:lnTo>
                    <a:lnTo>
                      <a:pt x="902935" y="179418"/>
                    </a:lnTo>
                    <a:lnTo>
                      <a:pt x="909218" y="147670"/>
                    </a:lnTo>
                    <a:lnTo>
                      <a:pt x="903055" y="115944"/>
                    </a:lnTo>
                    <a:close/>
                  </a:path>
                  <a:path w="1579245" h="977265">
                    <a:moveTo>
                      <a:pt x="449410" y="329382"/>
                    </a:moveTo>
                    <a:lnTo>
                      <a:pt x="369810" y="375548"/>
                    </a:lnTo>
                    <a:lnTo>
                      <a:pt x="390409" y="412854"/>
                    </a:lnTo>
                    <a:lnTo>
                      <a:pt x="420360" y="441296"/>
                    </a:lnTo>
                    <a:lnTo>
                      <a:pt x="458637" y="460223"/>
                    </a:lnTo>
                    <a:lnTo>
                      <a:pt x="504215" y="468980"/>
                    </a:lnTo>
                    <a:lnTo>
                      <a:pt x="504215" y="519167"/>
                    </a:lnTo>
                    <a:lnTo>
                      <a:pt x="544601" y="519167"/>
                    </a:lnTo>
                    <a:lnTo>
                      <a:pt x="544601" y="468415"/>
                    </a:lnTo>
                    <a:lnTo>
                      <a:pt x="592033" y="455949"/>
                    </a:lnTo>
                    <a:lnTo>
                      <a:pt x="629463" y="430988"/>
                    </a:lnTo>
                    <a:lnTo>
                      <a:pt x="654024" y="394021"/>
                    </a:lnTo>
                    <a:lnTo>
                      <a:pt x="656969" y="377841"/>
                    </a:lnTo>
                    <a:lnTo>
                      <a:pt x="504215" y="377841"/>
                    </a:lnTo>
                    <a:lnTo>
                      <a:pt x="486406" y="372216"/>
                    </a:lnTo>
                    <a:lnTo>
                      <a:pt x="471625" y="362266"/>
                    </a:lnTo>
                    <a:lnTo>
                      <a:pt x="459438" y="347989"/>
                    </a:lnTo>
                    <a:lnTo>
                      <a:pt x="449410" y="329382"/>
                    </a:lnTo>
                    <a:close/>
                  </a:path>
                  <a:path w="1579245" h="977265">
                    <a:moveTo>
                      <a:pt x="544601" y="0"/>
                    </a:moveTo>
                    <a:lnTo>
                      <a:pt x="504215" y="0"/>
                    </a:lnTo>
                    <a:lnTo>
                      <a:pt x="504215" y="50186"/>
                    </a:lnTo>
                    <a:lnTo>
                      <a:pt x="460029" y="60743"/>
                    </a:lnTo>
                    <a:lnTo>
                      <a:pt x="422442" y="83946"/>
                    </a:lnTo>
                    <a:lnTo>
                      <a:pt x="396321" y="120124"/>
                    </a:lnTo>
                    <a:lnTo>
                      <a:pt x="386532" y="169607"/>
                    </a:lnTo>
                    <a:lnTo>
                      <a:pt x="396690" y="219025"/>
                    </a:lnTo>
                    <a:lnTo>
                      <a:pt x="422801" y="253895"/>
                    </a:lnTo>
                    <a:lnTo>
                      <a:pt x="458324" y="278057"/>
                    </a:lnTo>
                    <a:lnTo>
                      <a:pt x="496717" y="295352"/>
                    </a:lnTo>
                    <a:lnTo>
                      <a:pt x="499021" y="296514"/>
                    </a:lnTo>
                    <a:lnTo>
                      <a:pt x="501911" y="297079"/>
                    </a:lnTo>
                    <a:lnTo>
                      <a:pt x="504215" y="298242"/>
                    </a:lnTo>
                    <a:lnTo>
                      <a:pt x="504215" y="377841"/>
                    </a:lnTo>
                    <a:lnTo>
                      <a:pt x="656969" y="377841"/>
                    </a:lnTo>
                    <a:lnTo>
                      <a:pt x="657179" y="376690"/>
                    </a:lnTo>
                    <a:lnTo>
                      <a:pt x="544601" y="376690"/>
                    </a:lnTo>
                    <a:lnTo>
                      <a:pt x="544601" y="314964"/>
                    </a:lnTo>
                    <a:lnTo>
                      <a:pt x="656134" y="314964"/>
                    </a:lnTo>
                    <a:lnTo>
                      <a:pt x="651430" y="293544"/>
                    </a:lnTo>
                    <a:lnTo>
                      <a:pt x="622545" y="259666"/>
                    </a:lnTo>
                    <a:lnTo>
                      <a:pt x="584250" y="237573"/>
                    </a:lnTo>
                    <a:lnTo>
                      <a:pt x="544601" y="220935"/>
                    </a:lnTo>
                    <a:lnTo>
                      <a:pt x="544601" y="201910"/>
                    </a:lnTo>
                    <a:lnTo>
                      <a:pt x="504215" y="201910"/>
                    </a:lnTo>
                    <a:lnTo>
                      <a:pt x="491732" y="193626"/>
                    </a:lnTo>
                    <a:lnTo>
                      <a:pt x="483953" y="185829"/>
                    </a:lnTo>
                    <a:lnTo>
                      <a:pt x="479960" y="178138"/>
                    </a:lnTo>
                    <a:lnTo>
                      <a:pt x="478833" y="170172"/>
                    </a:lnTo>
                    <a:lnTo>
                      <a:pt x="480444" y="160399"/>
                    </a:lnTo>
                    <a:lnTo>
                      <a:pt x="485245" y="152081"/>
                    </a:lnTo>
                    <a:lnTo>
                      <a:pt x="493185" y="145597"/>
                    </a:lnTo>
                    <a:lnTo>
                      <a:pt x="504215" y="141325"/>
                    </a:lnTo>
                    <a:lnTo>
                      <a:pt x="647407" y="141325"/>
                    </a:lnTo>
                    <a:lnTo>
                      <a:pt x="658231" y="134990"/>
                    </a:lnTo>
                    <a:lnTo>
                      <a:pt x="637963" y="101399"/>
                    </a:lnTo>
                    <a:lnTo>
                      <a:pt x="611582" y="76517"/>
                    </a:lnTo>
                    <a:lnTo>
                      <a:pt x="580118" y="59961"/>
                    </a:lnTo>
                    <a:lnTo>
                      <a:pt x="544601" y="51349"/>
                    </a:lnTo>
                    <a:lnTo>
                      <a:pt x="544601" y="0"/>
                    </a:lnTo>
                    <a:close/>
                  </a:path>
                  <a:path w="1579245" h="977265">
                    <a:moveTo>
                      <a:pt x="656134" y="314964"/>
                    </a:moveTo>
                    <a:lnTo>
                      <a:pt x="544601" y="314964"/>
                    </a:lnTo>
                    <a:lnTo>
                      <a:pt x="555954" y="321548"/>
                    </a:lnTo>
                    <a:lnTo>
                      <a:pt x="564066" y="328673"/>
                    </a:lnTo>
                    <a:lnTo>
                      <a:pt x="568935" y="336877"/>
                    </a:lnTo>
                    <a:lnTo>
                      <a:pt x="570558" y="346701"/>
                    </a:lnTo>
                    <a:lnTo>
                      <a:pt x="569260" y="355763"/>
                    </a:lnTo>
                    <a:lnTo>
                      <a:pt x="564934" y="364287"/>
                    </a:lnTo>
                    <a:lnTo>
                      <a:pt x="556930" y="371515"/>
                    </a:lnTo>
                    <a:lnTo>
                      <a:pt x="544601" y="376690"/>
                    </a:lnTo>
                    <a:lnTo>
                      <a:pt x="657179" y="376690"/>
                    </a:lnTo>
                    <a:lnTo>
                      <a:pt x="662848" y="345539"/>
                    </a:lnTo>
                    <a:lnTo>
                      <a:pt x="656134" y="314964"/>
                    </a:lnTo>
                    <a:close/>
                  </a:path>
                  <a:path w="1579245" h="977265">
                    <a:moveTo>
                      <a:pt x="647407" y="141325"/>
                    </a:moveTo>
                    <a:lnTo>
                      <a:pt x="504215" y="141325"/>
                    </a:lnTo>
                    <a:lnTo>
                      <a:pt x="504215" y="201910"/>
                    </a:lnTo>
                    <a:lnTo>
                      <a:pt x="544601" y="201910"/>
                    </a:lnTo>
                    <a:lnTo>
                      <a:pt x="544601" y="143063"/>
                    </a:lnTo>
                    <a:lnTo>
                      <a:pt x="644437" y="143063"/>
                    </a:lnTo>
                    <a:lnTo>
                      <a:pt x="647407" y="141325"/>
                    </a:lnTo>
                    <a:close/>
                  </a:path>
                  <a:path w="1579245" h="977265">
                    <a:moveTo>
                      <a:pt x="644437" y="143063"/>
                    </a:moveTo>
                    <a:lnTo>
                      <a:pt x="544601" y="143063"/>
                    </a:lnTo>
                    <a:lnTo>
                      <a:pt x="556182" y="148521"/>
                    </a:lnTo>
                    <a:lnTo>
                      <a:pt x="565933" y="156408"/>
                    </a:lnTo>
                    <a:lnTo>
                      <a:pt x="573959" y="166997"/>
                    </a:lnTo>
                    <a:lnTo>
                      <a:pt x="580369" y="180559"/>
                    </a:lnTo>
                    <a:lnTo>
                      <a:pt x="644437" y="143063"/>
                    </a:lnTo>
                    <a:close/>
                  </a:path>
                  <a:path w="1579245" h="977265">
                    <a:moveTo>
                      <a:pt x="126907" y="346125"/>
                    </a:moveTo>
                    <a:lnTo>
                      <a:pt x="61149" y="346125"/>
                    </a:lnTo>
                    <a:lnTo>
                      <a:pt x="46731" y="432646"/>
                    </a:lnTo>
                    <a:lnTo>
                      <a:pt x="112488" y="432646"/>
                    </a:lnTo>
                    <a:lnTo>
                      <a:pt x="126907" y="346125"/>
                    </a:lnTo>
                    <a:close/>
                  </a:path>
                  <a:path w="1579245" h="977265">
                    <a:moveTo>
                      <a:pt x="245741" y="346125"/>
                    </a:moveTo>
                    <a:lnTo>
                      <a:pt x="179973" y="346125"/>
                    </a:lnTo>
                    <a:lnTo>
                      <a:pt x="165555" y="432646"/>
                    </a:lnTo>
                    <a:lnTo>
                      <a:pt x="231322" y="432646"/>
                    </a:lnTo>
                    <a:lnTo>
                      <a:pt x="245741" y="346125"/>
                    </a:lnTo>
                    <a:close/>
                  </a:path>
                  <a:path w="1579245" h="977265">
                    <a:moveTo>
                      <a:pt x="317267" y="282661"/>
                    </a:moveTo>
                    <a:lnTo>
                      <a:pt x="10376" y="282661"/>
                    </a:lnTo>
                    <a:lnTo>
                      <a:pt x="0" y="346125"/>
                    </a:lnTo>
                    <a:lnTo>
                      <a:pt x="307446" y="346125"/>
                    </a:lnTo>
                    <a:lnTo>
                      <a:pt x="317267" y="282661"/>
                    </a:lnTo>
                    <a:close/>
                  </a:path>
                  <a:path w="1579245" h="977265">
                    <a:moveTo>
                      <a:pt x="145356" y="236516"/>
                    </a:moveTo>
                    <a:lnTo>
                      <a:pt x="79589" y="236516"/>
                    </a:lnTo>
                    <a:lnTo>
                      <a:pt x="71526" y="282661"/>
                    </a:lnTo>
                    <a:lnTo>
                      <a:pt x="137283" y="282661"/>
                    </a:lnTo>
                    <a:lnTo>
                      <a:pt x="145356" y="236516"/>
                    </a:lnTo>
                    <a:close/>
                  </a:path>
                  <a:path w="1579245" h="977265">
                    <a:moveTo>
                      <a:pt x="264180" y="236516"/>
                    </a:moveTo>
                    <a:lnTo>
                      <a:pt x="198423" y="236516"/>
                    </a:lnTo>
                    <a:lnTo>
                      <a:pt x="190350" y="282661"/>
                    </a:lnTo>
                    <a:lnTo>
                      <a:pt x="256117" y="282661"/>
                    </a:lnTo>
                    <a:lnTo>
                      <a:pt x="264180" y="236516"/>
                    </a:lnTo>
                    <a:close/>
                  </a:path>
                  <a:path w="1579245" h="977265">
                    <a:moveTo>
                      <a:pt x="335152" y="173062"/>
                    </a:moveTo>
                    <a:lnTo>
                      <a:pt x="28260" y="173062"/>
                    </a:lnTo>
                    <a:lnTo>
                      <a:pt x="17884" y="236516"/>
                    </a:lnTo>
                    <a:lnTo>
                      <a:pt x="324744" y="236516"/>
                    </a:lnTo>
                    <a:lnTo>
                      <a:pt x="335152" y="173062"/>
                    </a:lnTo>
                    <a:close/>
                  </a:path>
                  <a:path w="1579245" h="977265">
                    <a:moveTo>
                      <a:pt x="170172" y="86541"/>
                    </a:moveTo>
                    <a:lnTo>
                      <a:pt x="104405" y="86541"/>
                    </a:lnTo>
                    <a:lnTo>
                      <a:pt x="89997" y="173062"/>
                    </a:lnTo>
                    <a:lnTo>
                      <a:pt x="155754" y="173062"/>
                    </a:lnTo>
                    <a:lnTo>
                      <a:pt x="170172" y="86541"/>
                    </a:lnTo>
                    <a:close/>
                  </a:path>
                  <a:path w="1579245" h="977265">
                    <a:moveTo>
                      <a:pt x="288996" y="86541"/>
                    </a:moveTo>
                    <a:lnTo>
                      <a:pt x="223239" y="86541"/>
                    </a:lnTo>
                    <a:lnTo>
                      <a:pt x="208820" y="173062"/>
                    </a:lnTo>
                    <a:lnTo>
                      <a:pt x="274578" y="173062"/>
                    </a:lnTo>
                    <a:lnTo>
                      <a:pt x="288996" y="8654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8" name="object 12">
                <a:extLst>
                  <a:ext uri="{FF2B5EF4-FFF2-40B4-BE49-F238E27FC236}">
                    <a16:creationId xmlns:a16="http://schemas.microsoft.com/office/drawing/2014/main" xmlns="" id="{509584D7-B04F-9741-8E39-5D5479E8B13A}"/>
                  </a:ext>
                </a:extLst>
              </p:cNvPr>
              <p:cNvSpPr/>
              <p:nvPr/>
            </p:nvSpPr>
            <p:spPr>
              <a:xfrm>
                <a:off x="5213839" y="2971136"/>
                <a:ext cx="937260" cy="937260"/>
              </a:xfrm>
              <a:custGeom>
                <a:avLst/>
                <a:gdLst/>
                <a:ahLst/>
                <a:cxnLst/>
                <a:rect l="l" t="t" r="r" b="b"/>
                <a:pathLst>
                  <a:path w="937260" h="937260">
                    <a:moveTo>
                      <a:pt x="468634" y="0"/>
                    </a:moveTo>
                    <a:lnTo>
                      <a:pt x="420719" y="2419"/>
                    </a:lnTo>
                    <a:lnTo>
                      <a:pt x="374188" y="9521"/>
                    </a:lnTo>
                    <a:lnTo>
                      <a:pt x="329277" y="21068"/>
                    </a:lnTo>
                    <a:lnTo>
                      <a:pt x="286221" y="36827"/>
                    </a:lnTo>
                    <a:lnTo>
                      <a:pt x="245255" y="56561"/>
                    </a:lnTo>
                    <a:lnTo>
                      <a:pt x="206616" y="80035"/>
                    </a:lnTo>
                    <a:lnTo>
                      <a:pt x="170539" y="107013"/>
                    </a:lnTo>
                    <a:lnTo>
                      <a:pt x="137260" y="137260"/>
                    </a:lnTo>
                    <a:lnTo>
                      <a:pt x="107013" y="170539"/>
                    </a:lnTo>
                    <a:lnTo>
                      <a:pt x="80035" y="206616"/>
                    </a:lnTo>
                    <a:lnTo>
                      <a:pt x="56561" y="245255"/>
                    </a:lnTo>
                    <a:lnTo>
                      <a:pt x="36827" y="286221"/>
                    </a:lnTo>
                    <a:lnTo>
                      <a:pt x="21068" y="329277"/>
                    </a:lnTo>
                    <a:lnTo>
                      <a:pt x="9521" y="374188"/>
                    </a:lnTo>
                    <a:lnTo>
                      <a:pt x="2419" y="420719"/>
                    </a:lnTo>
                    <a:lnTo>
                      <a:pt x="0" y="468634"/>
                    </a:lnTo>
                    <a:lnTo>
                      <a:pt x="2419" y="516548"/>
                    </a:lnTo>
                    <a:lnTo>
                      <a:pt x="9521" y="563077"/>
                    </a:lnTo>
                    <a:lnTo>
                      <a:pt x="21068" y="607987"/>
                    </a:lnTo>
                    <a:lnTo>
                      <a:pt x="36827" y="651042"/>
                    </a:lnTo>
                    <a:lnTo>
                      <a:pt x="56561" y="692006"/>
                    </a:lnTo>
                    <a:lnTo>
                      <a:pt x="80035" y="730645"/>
                    </a:lnTo>
                    <a:lnTo>
                      <a:pt x="107013" y="766721"/>
                    </a:lnTo>
                    <a:lnTo>
                      <a:pt x="137260" y="800000"/>
                    </a:lnTo>
                    <a:lnTo>
                      <a:pt x="170539" y="830246"/>
                    </a:lnTo>
                    <a:lnTo>
                      <a:pt x="206616" y="857224"/>
                    </a:lnTo>
                    <a:lnTo>
                      <a:pt x="245255" y="880697"/>
                    </a:lnTo>
                    <a:lnTo>
                      <a:pt x="286221" y="900431"/>
                    </a:lnTo>
                    <a:lnTo>
                      <a:pt x="329277" y="916190"/>
                    </a:lnTo>
                    <a:lnTo>
                      <a:pt x="374188" y="927738"/>
                    </a:lnTo>
                    <a:lnTo>
                      <a:pt x="420719" y="934839"/>
                    </a:lnTo>
                    <a:lnTo>
                      <a:pt x="468634" y="937259"/>
                    </a:lnTo>
                    <a:lnTo>
                      <a:pt x="516549" y="934839"/>
                    </a:lnTo>
                    <a:lnTo>
                      <a:pt x="563080" y="927738"/>
                    </a:lnTo>
                    <a:lnTo>
                      <a:pt x="607991" y="916190"/>
                    </a:lnTo>
                    <a:lnTo>
                      <a:pt x="651046" y="900431"/>
                    </a:lnTo>
                    <a:lnTo>
                      <a:pt x="692011" y="880697"/>
                    </a:lnTo>
                    <a:lnTo>
                      <a:pt x="730649" y="857224"/>
                    </a:lnTo>
                    <a:lnTo>
                      <a:pt x="766725" y="830246"/>
                    </a:lnTo>
                    <a:lnTo>
                      <a:pt x="800004" y="800000"/>
                    </a:lnTo>
                    <a:lnTo>
                      <a:pt x="830250" y="766721"/>
                    </a:lnTo>
                    <a:lnTo>
                      <a:pt x="857227" y="730645"/>
                    </a:lnTo>
                    <a:lnTo>
                      <a:pt x="880700" y="692006"/>
                    </a:lnTo>
                    <a:lnTo>
                      <a:pt x="900433" y="651042"/>
                    </a:lnTo>
                    <a:lnTo>
                      <a:pt x="916191" y="607987"/>
                    </a:lnTo>
                    <a:lnTo>
                      <a:pt x="927738" y="563077"/>
                    </a:lnTo>
                    <a:lnTo>
                      <a:pt x="934840" y="516548"/>
                    </a:lnTo>
                    <a:lnTo>
                      <a:pt x="937259" y="468634"/>
                    </a:lnTo>
                    <a:lnTo>
                      <a:pt x="934840" y="420719"/>
                    </a:lnTo>
                    <a:lnTo>
                      <a:pt x="927738" y="374188"/>
                    </a:lnTo>
                    <a:lnTo>
                      <a:pt x="916191" y="329277"/>
                    </a:lnTo>
                    <a:lnTo>
                      <a:pt x="900433" y="286221"/>
                    </a:lnTo>
                    <a:lnTo>
                      <a:pt x="880700" y="245255"/>
                    </a:lnTo>
                    <a:lnTo>
                      <a:pt x="857227" y="206616"/>
                    </a:lnTo>
                    <a:lnTo>
                      <a:pt x="830250" y="170539"/>
                    </a:lnTo>
                    <a:lnTo>
                      <a:pt x="800004" y="137260"/>
                    </a:lnTo>
                    <a:lnTo>
                      <a:pt x="766725" y="107013"/>
                    </a:lnTo>
                    <a:lnTo>
                      <a:pt x="730649" y="80035"/>
                    </a:lnTo>
                    <a:lnTo>
                      <a:pt x="692011" y="56561"/>
                    </a:lnTo>
                    <a:lnTo>
                      <a:pt x="651046" y="36827"/>
                    </a:lnTo>
                    <a:lnTo>
                      <a:pt x="607991" y="21068"/>
                    </a:lnTo>
                    <a:lnTo>
                      <a:pt x="563080" y="9521"/>
                    </a:lnTo>
                    <a:lnTo>
                      <a:pt x="516549" y="2419"/>
                    </a:lnTo>
                    <a:lnTo>
                      <a:pt x="46863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9" name="object 13">
                <a:extLst>
                  <a:ext uri="{FF2B5EF4-FFF2-40B4-BE49-F238E27FC236}">
                    <a16:creationId xmlns:a16="http://schemas.microsoft.com/office/drawing/2014/main" xmlns="" id="{232E89C6-9E93-1347-839D-8436BC9632A0}"/>
                  </a:ext>
                </a:extLst>
              </p:cNvPr>
              <p:cNvSpPr/>
              <p:nvPr/>
            </p:nvSpPr>
            <p:spPr>
              <a:xfrm>
                <a:off x="5438017" y="3232726"/>
                <a:ext cx="488950" cy="473075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73075">
                    <a:moveTo>
                      <a:pt x="403097" y="0"/>
                    </a:moveTo>
                    <a:lnTo>
                      <a:pt x="298996" y="0"/>
                    </a:lnTo>
                    <a:lnTo>
                      <a:pt x="285899" y="530"/>
                    </a:lnTo>
                    <a:lnTo>
                      <a:pt x="247510" y="8429"/>
                    </a:lnTo>
                    <a:lnTo>
                      <a:pt x="167921" y="35192"/>
                    </a:lnTo>
                    <a:lnTo>
                      <a:pt x="164120" y="40469"/>
                    </a:lnTo>
                    <a:lnTo>
                      <a:pt x="164120" y="306671"/>
                    </a:lnTo>
                    <a:lnTo>
                      <a:pt x="170319" y="312880"/>
                    </a:lnTo>
                    <a:lnTo>
                      <a:pt x="177973" y="312880"/>
                    </a:lnTo>
                    <a:lnTo>
                      <a:pt x="188552" y="314325"/>
                    </a:lnTo>
                    <a:lnTo>
                      <a:pt x="243772" y="391569"/>
                    </a:lnTo>
                    <a:lnTo>
                      <a:pt x="264023" y="441400"/>
                    </a:lnTo>
                    <a:lnTo>
                      <a:pt x="274182" y="457219"/>
                    </a:lnTo>
                    <a:lnTo>
                      <a:pt x="288870" y="468008"/>
                    </a:lnTo>
                    <a:lnTo>
                      <a:pt x="306409" y="472947"/>
                    </a:lnTo>
                    <a:lnTo>
                      <a:pt x="325120" y="471221"/>
                    </a:lnTo>
                    <a:lnTo>
                      <a:pt x="344103" y="461131"/>
                    </a:lnTo>
                    <a:lnTo>
                      <a:pt x="356832" y="444849"/>
                    </a:lnTo>
                    <a:lnTo>
                      <a:pt x="362076" y="424857"/>
                    </a:lnTo>
                    <a:lnTo>
                      <a:pt x="358606" y="403642"/>
                    </a:lnTo>
                    <a:lnTo>
                      <a:pt x="330157" y="331110"/>
                    </a:lnTo>
                    <a:lnTo>
                      <a:pt x="447242" y="331110"/>
                    </a:lnTo>
                    <a:lnTo>
                      <a:pt x="463302" y="327866"/>
                    </a:lnTo>
                    <a:lnTo>
                      <a:pt x="476420" y="319021"/>
                    </a:lnTo>
                    <a:lnTo>
                      <a:pt x="485265" y="305904"/>
                    </a:lnTo>
                    <a:lnTo>
                      <a:pt x="488508" y="289844"/>
                    </a:lnTo>
                    <a:lnTo>
                      <a:pt x="488508" y="281551"/>
                    </a:lnTo>
                    <a:lnTo>
                      <a:pt x="485265" y="265485"/>
                    </a:lnTo>
                    <a:lnTo>
                      <a:pt x="476420" y="252365"/>
                    </a:lnTo>
                    <a:lnTo>
                      <a:pt x="463302" y="243519"/>
                    </a:lnTo>
                    <a:lnTo>
                      <a:pt x="447242" y="240275"/>
                    </a:lnTo>
                    <a:lnTo>
                      <a:pt x="448174" y="240275"/>
                    </a:lnTo>
                    <a:lnTo>
                      <a:pt x="463489" y="237311"/>
                    </a:lnTo>
                    <a:lnTo>
                      <a:pt x="476253" y="229180"/>
                    </a:lnTo>
                    <a:lnTo>
                      <a:pt x="485061" y="217017"/>
                    </a:lnTo>
                    <a:lnTo>
                      <a:pt x="488508" y="201962"/>
                    </a:lnTo>
                    <a:lnTo>
                      <a:pt x="485642" y="186511"/>
                    </a:lnTo>
                    <a:lnTo>
                      <a:pt x="477314" y="173867"/>
                    </a:lnTo>
                    <a:lnTo>
                      <a:pt x="464821" y="165328"/>
                    </a:lnTo>
                    <a:lnTo>
                      <a:pt x="449462" y="162194"/>
                    </a:lnTo>
                    <a:lnTo>
                      <a:pt x="449839" y="162194"/>
                    </a:lnTo>
                    <a:lnTo>
                      <a:pt x="463204" y="159865"/>
                    </a:lnTo>
                    <a:lnTo>
                      <a:pt x="474725" y="153369"/>
                    </a:lnTo>
                    <a:lnTo>
                      <a:pt x="483333" y="143437"/>
                    </a:lnTo>
                    <a:lnTo>
                      <a:pt x="487964" y="130802"/>
                    </a:lnTo>
                    <a:lnTo>
                      <a:pt x="487044" y="113815"/>
                    </a:lnTo>
                    <a:lnTo>
                      <a:pt x="479422" y="99659"/>
                    </a:lnTo>
                    <a:lnTo>
                      <a:pt x="466731" y="89967"/>
                    </a:lnTo>
                    <a:lnTo>
                      <a:pt x="450604" y="86374"/>
                    </a:lnTo>
                    <a:lnTo>
                      <a:pt x="431892" y="86374"/>
                    </a:lnTo>
                    <a:lnTo>
                      <a:pt x="443095" y="84111"/>
                    </a:lnTo>
                    <a:lnTo>
                      <a:pt x="452245" y="77941"/>
                    </a:lnTo>
                    <a:lnTo>
                      <a:pt x="458414" y="68788"/>
                    </a:lnTo>
                    <a:lnTo>
                      <a:pt x="460677" y="57579"/>
                    </a:lnTo>
                    <a:lnTo>
                      <a:pt x="456152" y="35166"/>
                    </a:lnTo>
                    <a:lnTo>
                      <a:pt x="443812" y="16864"/>
                    </a:lnTo>
                    <a:lnTo>
                      <a:pt x="425510" y="4524"/>
                    </a:lnTo>
                    <a:lnTo>
                      <a:pt x="403097" y="0"/>
                    </a:lnTo>
                    <a:close/>
                  </a:path>
                  <a:path w="488950" h="473075">
                    <a:moveTo>
                      <a:pt x="127367" y="36459"/>
                    </a:moveTo>
                    <a:lnTo>
                      <a:pt x="6041" y="36459"/>
                    </a:lnTo>
                    <a:lnTo>
                      <a:pt x="0" y="42501"/>
                    </a:lnTo>
                    <a:lnTo>
                      <a:pt x="0" y="306838"/>
                    </a:lnTo>
                    <a:lnTo>
                      <a:pt x="6041" y="312880"/>
                    </a:lnTo>
                    <a:lnTo>
                      <a:pt x="127367" y="312880"/>
                    </a:lnTo>
                    <a:lnTo>
                      <a:pt x="133409" y="306838"/>
                    </a:lnTo>
                    <a:lnTo>
                      <a:pt x="133409" y="42501"/>
                    </a:lnTo>
                    <a:lnTo>
                      <a:pt x="127367" y="3645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0" name="object 14">
                <a:extLst>
                  <a:ext uri="{FF2B5EF4-FFF2-40B4-BE49-F238E27FC236}">
                    <a16:creationId xmlns:a16="http://schemas.microsoft.com/office/drawing/2014/main" xmlns="" id="{7B7DE470-109F-3142-8D52-60D7056EE544}"/>
                  </a:ext>
                </a:extLst>
              </p:cNvPr>
              <p:cNvSpPr/>
              <p:nvPr/>
            </p:nvSpPr>
            <p:spPr>
              <a:xfrm>
                <a:off x="7457630" y="4239418"/>
                <a:ext cx="497205" cy="417195"/>
              </a:xfrm>
              <a:custGeom>
                <a:avLst/>
                <a:gdLst/>
                <a:ahLst/>
                <a:cxnLst/>
                <a:rect l="l" t="t" r="r" b="b"/>
                <a:pathLst>
                  <a:path w="497204" h="417195">
                    <a:moveTo>
                      <a:pt x="350104" y="0"/>
                    </a:moveTo>
                    <a:lnTo>
                      <a:pt x="303832" y="14580"/>
                    </a:lnTo>
                    <a:lnTo>
                      <a:pt x="273478" y="161440"/>
                    </a:lnTo>
                    <a:lnTo>
                      <a:pt x="321749" y="175523"/>
                    </a:lnTo>
                    <a:lnTo>
                      <a:pt x="269949" y="373705"/>
                    </a:lnTo>
                    <a:lnTo>
                      <a:pt x="274860" y="207847"/>
                    </a:lnTo>
                    <a:lnTo>
                      <a:pt x="181921" y="175031"/>
                    </a:lnTo>
                    <a:lnTo>
                      <a:pt x="217459" y="59202"/>
                    </a:lnTo>
                    <a:lnTo>
                      <a:pt x="170773" y="32475"/>
                    </a:lnTo>
                    <a:lnTo>
                      <a:pt x="115410" y="26983"/>
                    </a:lnTo>
                    <a:lnTo>
                      <a:pt x="65800" y="43066"/>
                    </a:lnTo>
                    <a:lnTo>
                      <a:pt x="27568" y="75775"/>
                    </a:lnTo>
                    <a:lnTo>
                      <a:pt x="4405" y="120432"/>
                    </a:lnTo>
                    <a:lnTo>
                      <a:pt x="0" y="172361"/>
                    </a:lnTo>
                    <a:lnTo>
                      <a:pt x="3067" y="191808"/>
                    </a:lnTo>
                    <a:lnTo>
                      <a:pt x="31563" y="251907"/>
                    </a:lnTo>
                    <a:lnTo>
                      <a:pt x="66709" y="290408"/>
                    </a:lnTo>
                    <a:lnTo>
                      <a:pt x="122266" y="333111"/>
                    </a:lnTo>
                    <a:lnTo>
                      <a:pt x="203093" y="378941"/>
                    </a:lnTo>
                    <a:lnTo>
                      <a:pt x="279174" y="416584"/>
                    </a:lnTo>
                    <a:lnTo>
                      <a:pt x="344712" y="362596"/>
                    </a:lnTo>
                    <a:lnTo>
                      <a:pt x="412971" y="299629"/>
                    </a:lnTo>
                    <a:lnTo>
                      <a:pt x="457350" y="245448"/>
                    </a:lnTo>
                    <a:lnTo>
                      <a:pt x="482821" y="199995"/>
                    </a:lnTo>
                    <a:lnTo>
                      <a:pt x="494354" y="163208"/>
                    </a:lnTo>
                    <a:lnTo>
                      <a:pt x="496921" y="135030"/>
                    </a:lnTo>
                    <a:lnTo>
                      <a:pt x="495492" y="115399"/>
                    </a:lnTo>
                    <a:lnTo>
                      <a:pt x="479422" y="65823"/>
                    </a:lnTo>
                    <a:lnTo>
                      <a:pt x="446727" y="27586"/>
                    </a:lnTo>
                    <a:lnTo>
                      <a:pt x="402067" y="4406"/>
                    </a:lnTo>
                    <a:lnTo>
                      <a:pt x="350104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1" name="object 15">
                <a:extLst>
                  <a:ext uri="{FF2B5EF4-FFF2-40B4-BE49-F238E27FC236}">
                    <a16:creationId xmlns:a16="http://schemas.microsoft.com/office/drawing/2014/main" xmlns="" id="{ABE946CF-1056-934C-8361-4580083B65EE}"/>
                  </a:ext>
                </a:extLst>
              </p:cNvPr>
              <p:cNvSpPr/>
              <p:nvPr/>
            </p:nvSpPr>
            <p:spPr>
              <a:xfrm>
                <a:off x="3178515" y="7676439"/>
                <a:ext cx="1069975" cy="693420"/>
              </a:xfrm>
              <a:custGeom>
                <a:avLst/>
                <a:gdLst/>
                <a:ahLst/>
                <a:cxnLst/>
                <a:rect l="l" t="t" r="r" b="b"/>
                <a:pathLst>
                  <a:path w="1069975" h="693420">
                    <a:moveTo>
                      <a:pt x="791525" y="0"/>
                    </a:moveTo>
                    <a:lnTo>
                      <a:pt x="0" y="69254"/>
                    </a:lnTo>
                    <a:lnTo>
                      <a:pt x="217134" y="693340"/>
                    </a:lnTo>
                    <a:lnTo>
                      <a:pt x="990912" y="625645"/>
                    </a:lnTo>
                    <a:lnTo>
                      <a:pt x="1030884" y="612690"/>
                    </a:lnTo>
                    <a:lnTo>
                      <a:pt x="1057931" y="584529"/>
                    </a:lnTo>
                    <a:lnTo>
                      <a:pt x="1069695" y="545228"/>
                    </a:lnTo>
                    <a:lnTo>
                      <a:pt x="1063821" y="498853"/>
                    </a:lnTo>
                    <a:lnTo>
                      <a:pt x="939154" y="107651"/>
                    </a:lnTo>
                    <a:lnTo>
                      <a:pt x="915938" y="62763"/>
                    </a:lnTo>
                    <a:lnTo>
                      <a:pt x="880422" y="27544"/>
                    </a:lnTo>
                    <a:lnTo>
                      <a:pt x="837364" y="5466"/>
                    </a:lnTo>
                    <a:lnTo>
                      <a:pt x="791525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2" name="object 16">
                <a:extLst>
                  <a:ext uri="{FF2B5EF4-FFF2-40B4-BE49-F238E27FC236}">
                    <a16:creationId xmlns:a16="http://schemas.microsoft.com/office/drawing/2014/main" xmlns="" id="{CDA5A574-7354-7143-A8C7-CC9C4FB9C57B}"/>
                  </a:ext>
                </a:extLst>
              </p:cNvPr>
              <p:cNvSpPr/>
              <p:nvPr/>
            </p:nvSpPr>
            <p:spPr>
              <a:xfrm>
                <a:off x="2826164" y="7641802"/>
                <a:ext cx="1456690" cy="721995"/>
              </a:xfrm>
              <a:custGeom>
                <a:avLst/>
                <a:gdLst/>
                <a:ahLst/>
                <a:cxnLst/>
                <a:rect l="l" t="t" r="r" b="b"/>
                <a:pathLst>
                  <a:path w="1456689" h="721995">
                    <a:moveTo>
                      <a:pt x="1178431" y="0"/>
                    </a:moveTo>
                    <a:lnTo>
                      <a:pt x="78737" y="96227"/>
                    </a:lnTo>
                    <a:lnTo>
                      <a:pt x="38777" y="109198"/>
                    </a:lnTo>
                    <a:lnTo>
                      <a:pt x="11748" y="137405"/>
                    </a:lnTo>
                    <a:lnTo>
                      <a:pt x="0" y="176758"/>
                    </a:lnTo>
                    <a:lnTo>
                      <a:pt x="5880" y="223165"/>
                    </a:lnTo>
                    <a:lnTo>
                      <a:pt x="130557" y="614347"/>
                    </a:lnTo>
                    <a:lnTo>
                      <a:pt x="153763" y="659218"/>
                    </a:lnTo>
                    <a:lnTo>
                      <a:pt x="189258" y="694389"/>
                    </a:lnTo>
                    <a:lnTo>
                      <a:pt x="232294" y="716419"/>
                    </a:lnTo>
                    <a:lnTo>
                      <a:pt x="278123" y="721862"/>
                    </a:lnTo>
                    <a:lnTo>
                      <a:pt x="1377818" y="625645"/>
                    </a:lnTo>
                    <a:lnTo>
                      <a:pt x="1417790" y="612697"/>
                    </a:lnTo>
                    <a:lnTo>
                      <a:pt x="1444837" y="584541"/>
                    </a:lnTo>
                    <a:lnTo>
                      <a:pt x="1456601" y="545238"/>
                    </a:lnTo>
                    <a:lnTo>
                      <a:pt x="1450726" y="498853"/>
                    </a:lnTo>
                    <a:lnTo>
                      <a:pt x="1326060" y="107661"/>
                    </a:lnTo>
                    <a:lnTo>
                      <a:pt x="1302844" y="62771"/>
                    </a:lnTo>
                    <a:lnTo>
                      <a:pt x="1267328" y="27554"/>
                    </a:lnTo>
                    <a:lnTo>
                      <a:pt x="1224270" y="5475"/>
                    </a:lnTo>
                    <a:lnTo>
                      <a:pt x="1178431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3" name="object 17">
                <a:extLst>
                  <a:ext uri="{FF2B5EF4-FFF2-40B4-BE49-F238E27FC236}">
                    <a16:creationId xmlns:a16="http://schemas.microsoft.com/office/drawing/2014/main" xmlns="" id="{4CCBC14E-5175-9D4C-B6A6-8134C5157725}"/>
                  </a:ext>
                </a:extLst>
              </p:cNvPr>
              <p:cNvSpPr/>
              <p:nvPr/>
            </p:nvSpPr>
            <p:spPr>
              <a:xfrm>
                <a:off x="3012752" y="7851020"/>
                <a:ext cx="220614" cy="222987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4" name="object 18">
                <a:extLst>
                  <a:ext uri="{FF2B5EF4-FFF2-40B4-BE49-F238E27FC236}">
                    <a16:creationId xmlns:a16="http://schemas.microsoft.com/office/drawing/2014/main" xmlns="" id="{9343AE71-E97E-7B4F-8339-625B0CF56768}"/>
                  </a:ext>
                </a:extLst>
              </p:cNvPr>
              <p:cNvSpPr/>
              <p:nvPr/>
            </p:nvSpPr>
            <p:spPr>
              <a:xfrm>
                <a:off x="3275939" y="7807267"/>
                <a:ext cx="840740" cy="400050"/>
              </a:xfrm>
              <a:custGeom>
                <a:avLst/>
                <a:gdLst/>
                <a:ahLst/>
                <a:cxnLst/>
                <a:rect l="l" t="t" r="r" b="b"/>
                <a:pathLst>
                  <a:path w="840739" h="400050">
                    <a:moveTo>
                      <a:pt x="359244" y="47586"/>
                    </a:moveTo>
                    <a:lnTo>
                      <a:pt x="339280" y="8509"/>
                    </a:lnTo>
                    <a:lnTo>
                      <a:pt x="311759" y="0"/>
                    </a:lnTo>
                    <a:lnTo>
                      <a:pt x="24282" y="25158"/>
                    </a:lnTo>
                    <a:lnTo>
                      <a:pt x="11963" y="29159"/>
                    </a:lnTo>
                    <a:lnTo>
                      <a:pt x="3632" y="37871"/>
                    </a:lnTo>
                    <a:lnTo>
                      <a:pt x="0" y="49999"/>
                    </a:lnTo>
                    <a:lnTo>
                      <a:pt x="1816" y="64300"/>
                    </a:lnTo>
                    <a:lnTo>
                      <a:pt x="9004" y="78219"/>
                    </a:lnTo>
                    <a:lnTo>
                      <a:pt x="19964" y="89128"/>
                    </a:lnTo>
                    <a:lnTo>
                      <a:pt x="33248" y="95961"/>
                    </a:lnTo>
                    <a:lnTo>
                      <a:pt x="47383" y="97650"/>
                    </a:lnTo>
                    <a:lnTo>
                      <a:pt x="334860" y="72491"/>
                    </a:lnTo>
                    <a:lnTo>
                      <a:pt x="347256" y="68491"/>
                    </a:lnTo>
                    <a:lnTo>
                      <a:pt x="355625" y="59766"/>
                    </a:lnTo>
                    <a:lnTo>
                      <a:pt x="359244" y="47586"/>
                    </a:lnTo>
                    <a:close/>
                  </a:path>
                  <a:path w="840739" h="400050">
                    <a:moveTo>
                      <a:pt x="792289" y="165061"/>
                    </a:moveTo>
                    <a:lnTo>
                      <a:pt x="772350" y="125933"/>
                    </a:lnTo>
                    <a:lnTo>
                      <a:pt x="744893" y="117411"/>
                    </a:lnTo>
                    <a:lnTo>
                      <a:pt x="72415" y="176237"/>
                    </a:lnTo>
                    <a:lnTo>
                      <a:pt x="60109" y="180251"/>
                    </a:lnTo>
                    <a:lnTo>
                      <a:pt x="51777" y="188976"/>
                    </a:lnTo>
                    <a:lnTo>
                      <a:pt x="48171" y="201155"/>
                    </a:lnTo>
                    <a:lnTo>
                      <a:pt x="50012" y="215544"/>
                    </a:lnTo>
                    <a:lnTo>
                      <a:pt x="57162" y="229374"/>
                    </a:lnTo>
                    <a:lnTo>
                      <a:pt x="68122" y="240245"/>
                    </a:lnTo>
                    <a:lnTo>
                      <a:pt x="81407" y="247053"/>
                    </a:lnTo>
                    <a:lnTo>
                      <a:pt x="95529" y="248742"/>
                    </a:lnTo>
                    <a:lnTo>
                      <a:pt x="767994" y="189915"/>
                    </a:lnTo>
                    <a:lnTo>
                      <a:pt x="780364" y="185902"/>
                    </a:lnTo>
                    <a:lnTo>
                      <a:pt x="788695" y="177203"/>
                    </a:lnTo>
                    <a:lnTo>
                      <a:pt x="792289" y="165061"/>
                    </a:lnTo>
                    <a:close/>
                  </a:path>
                  <a:path w="840739" h="400050">
                    <a:moveTo>
                      <a:pt x="840435" y="316153"/>
                    </a:moveTo>
                    <a:lnTo>
                      <a:pt x="820534" y="277101"/>
                    </a:lnTo>
                    <a:lnTo>
                      <a:pt x="793089" y="268643"/>
                    </a:lnTo>
                    <a:lnTo>
                      <a:pt x="120624" y="327482"/>
                    </a:lnTo>
                    <a:lnTo>
                      <a:pt x="108305" y="331457"/>
                    </a:lnTo>
                    <a:lnTo>
                      <a:pt x="99961" y="340131"/>
                    </a:lnTo>
                    <a:lnTo>
                      <a:pt x="96329" y="352259"/>
                    </a:lnTo>
                    <a:lnTo>
                      <a:pt x="98158" y="366623"/>
                    </a:lnTo>
                    <a:lnTo>
                      <a:pt x="105321" y="380466"/>
                    </a:lnTo>
                    <a:lnTo>
                      <a:pt x="116268" y="391325"/>
                    </a:lnTo>
                    <a:lnTo>
                      <a:pt x="129552" y="398145"/>
                    </a:lnTo>
                    <a:lnTo>
                      <a:pt x="143675" y="399821"/>
                    </a:lnTo>
                    <a:lnTo>
                      <a:pt x="816140" y="340995"/>
                    </a:lnTo>
                    <a:lnTo>
                      <a:pt x="828522" y="336981"/>
                    </a:lnTo>
                    <a:lnTo>
                      <a:pt x="836841" y="328282"/>
                    </a:lnTo>
                    <a:lnTo>
                      <a:pt x="840435" y="31615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5" name="object 19">
                <a:extLst>
                  <a:ext uri="{FF2B5EF4-FFF2-40B4-BE49-F238E27FC236}">
                    <a16:creationId xmlns:a16="http://schemas.microsoft.com/office/drawing/2014/main" xmlns="" id="{7D3E898B-A069-FD4B-B0F3-D1B508309AF1}"/>
                  </a:ext>
                </a:extLst>
              </p:cNvPr>
              <p:cNvSpPr/>
              <p:nvPr/>
            </p:nvSpPr>
            <p:spPr>
              <a:xfrm>
                <a:off x="1324193" y="6301387"/>
                <a:ext cx="621665" cy="857885"/>
              </a:xfrm>
              <a:custGeom>
                <a:avLst/>
                <a:gdLst/>
                <a:ahLst/>
                <a:cxnLst/>
                <a:rect l="l" t="t" r="r" b="b"/>
                <a:pathLst>
                  <a:path w="621664" h="857884">
                    <a:moveTo>
                      <a:pt x="207627" y="0"/>
                    </a:moveTo>
                    <a:lnTo>
                      <a:pt x="0" y="60919"/>
                    </a:lnTo>
                    <a:lnTo>
                      <a:pt x="67673" y="291614"/>
                    </a:lnTo>
                    <a:lnTo>
                      <a:pt x="186905" y="569846"/>
                    </a:lnTo>
                    <a:lnTo>
                      <a:pt x="325298" y="529250"/>
                    </a:lnTo>
                    <a:lnTo>
                      <a:pt x="275310" y="230694"/>
                    </a:lnTo>
                    <a:lnTo>
                      <a:pt x="207627" y="0"/>
                    </a:lnTo>
                    <a:close/>
                  </a:path>
                  <a:path w="621664" h="857884">
                    <a:moveTo>
                      <a:pt x="326122" y="631136"/>
                    </a:moveTo>
                    <a:lnTo>
                      <a:pt x="281143" y="634902"/>
                    </a:lnTo>
                    <a:lnTo>
                      <a:pt x="241258" y="656036"/>
                    </a:lnTo>
                    <a:lnTo>
                      <a:pt x="213319" y="689867"/>
                    </a:lnTo>
                    <a:lnTo>
                      <a:pt x="199926" y="731644"/>
                    </a:lnTo>
                    <a:lnTo>
                      <a:pt x="203679" y="776615"/>
                    </a:lnTo>
                    <a:lnTo>
                      <a:pt x="224820" y="816498"/>
                    </a:lnTo>
                    <a:lnTo>
                      <a:pt x="258666" y="844433"/>
                    </a:lnTo>
                    <a:lnTo>
                      <a:pt x="300457" y="857823"/>
                    </a:lnTo>
                    <a:lnTo>
                      <a:pt x="345434" y="854068"/>
                    </a:lnTo>
                    <a:lnTo>
                      <a:pt x="385317" y="832929"/>
                    </a:lnTo>
                    <a:lnTo>
                      <a:pt x="413253" y="799085"/>
                    </a:lnTo>
                    <a:lnTo>
                      <a:pt x="426642" y="757294"/>
                    </a:lnTo>
                    <a:lnTo>
                      <a:pt x="422887" y="712313"/>
                    </a:lnTo>
                    <a:lnTo>
                      <a:pt x="401750" y="672435"/>
                    </a:lnTo>
                    <a:lnTo>
                      <a:pt x="367910" y="644511"/>
                    </a:lnTo>
                    <a:lnTo>
                      <a:pt x="326122" y="631136"/>
                    </a:lnTo>
                    <a:close/>
                  </a:path>
                  <a:path w="621664" h="857884">
                    <a:moveTo>
                      <a:pt x="584547" y="70050"/>
                    </a:moveTo>
                    <a:lnTo>
                      <a:pt x="434112" y="79547"/>
                    </a:lnTo>
                    <a:lnTo>
                      <a:pt x="444677" y="246683"/>
                    </a:lnTo>
                    <a:lnTo>
                      <a:pt x="482948" y="454059"/>
                    </a:lnTo>
                    <a:lnTo>
                      <a:pt x="583228" y="447724"/>
                    </a:lnTo>
                    <a:lnTo>
                      <a:pt x="595112" y="237186"/>
                    </a:lnTo>
                    <a:lnTo>
                      <a:pt x="584547" y="70050"/>
                    </a:lnTo>
                    <a:close/>
                  </a:path>
                  <a:path w="621664" h="857884">
                    <a:moveTo>
                      <a:pt x="536988" y="512727"/>
                    </a:moveTo>
                    <a:lnTo>
                      <a:pt x="506648" y="520959"/>
                    </a:lnTo>
                    <a:lnTo>
                      <a:pt x="482472" y="539656"/>
                    </a:lnTo>
                    <a:lnTo>
                      <a:pt x="466958" y="565989"/>
                    </a:lnTo>
                    <a:lnTo>
                      <a:pt x="462603" y="597133"/>
                    </a:lnTo>
                    <a:lnTo>
                      <a:pt x="470840" y="627474"/>
                    </a:lnTo>
                    <a:lnTo>
                      <a:pt x="489545" y="651650"/>
                    </a:lnTo>
                    <a:lnTo>
                      <a:pt x="515883" y="667164"/>
                    </a:lnTo>
                    <a:lnTo>
                      <a:pt x="547019" y="671518"/>
                    </a:lnTo>
                    <a:lnTo>
                      <a:pt x="577371" y="663281"/>
                    </a:lnTo>
                    <a:lnTo>
                      <a:pt x="601549" y="644575"/>
                    </a:lnTo>
                    <a:lnTo>
                      <a:pt x="617062" y="618234"/>
                    </a:lnTo>
                    <a:lnTo>
                      <a:pt x="621415" y="587092"/>
                    </a:lnTo>
                    <a:lnTo>
                      <a:pt x="613180" y="556748"/>
                    </a:lnTo>
                    <a:lnTo>
                      <a:pt x="594476" y="532578"/>
                    </a:lnTo>
                    <a:lnTo>
                      <a:pt x="568135" y="517073"/>
                    </a:lnTo>
                    <a:lnTo>
                      <a:pt x="536988" y="512727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6" name="object 20">
                <a:extLst>
                  <a:ext uri="{FF2B5EF4-FFF2-40B4-BE49-F238E27FC236}">
                    <a16:creationId xmlns:a16="http://schemas.microsoft.com/office/drawing/2014/main" xmlns="" id="{756EE98F-D79C-914F-904A-B08AAFB3B555}"/>
                  </a:ext>
                </a:extLst>
              </p:cNvPr>
              <p:cNvSpPr/>
              <p:nvPr/>
            </p:nvSpPr>
            <p:spPr>
              <a:xfrm>
                <a:off x="7629180" y="3205178"/>
                <a:ext cx="1432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32559">
                    <a:moveTo>
                      <a:pt x="0" y="0"/>
                    </a:moveTo>
                    <a:lnTo>
                      <a:pt x="143230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7" name="object 21">
                <a:extLst>
                  <a:ext uri="{FF2B5EF4-FFF2-40B4-BE49-F238E27FC236}">
                    <a16:creationId xmlns:a16="http://schemas.microsoft.com/office/drawing/2014/main" xmlns="" id="{3B465839-4F1F-104B-9E0A-BCCEEEE4DAB9}"/>
                  </a:ext>
                </a:extLst>
              </p:cNvPr>
              <p:cNvSpPr/>
              <p:nvPr/>
            </p:nvSpPr>
            <p:spPr>
              <a:xfrm>
                <a:off x="8937482" y="3087070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8" name="object 22">
                <a:extLst>
                  <a:ext uri="{FF2B5EF4-FFF2-40B4-BE49-F238E27FC236}">
                    <a16:creationId xmlns:a16="http://schemas.microsoft.com/office/drawing/2014/main" xmlns="" id="{2F456778-A21F-794D-9B1D-DDEBA2BC8DC5}"/>
                  </a:ext>
                </a:extLst>
              </p:cNvPr>
              <p:cNvSpPr/>
              <p:nvPr/>
            </p:nvSpPr>
            <p:spPr>
              <a:xfrm>
                <a:off x="6715738" y="320518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905637"/>
                    </a:moveTo>
                    <a:lnTo>
                      <a:pt x="905626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59" name="object 23">
                <a:extLst>
                  <a:ext uri="{FF2B5EF4-FFF2-40B4-BE49-F238E27FC236}">
                    <a16:creationId xmlns:a16="http://schemas.microsoft.com/office/drawing/2014/main" xmlns="" id="{9FF48F65-4F64-E24B-8BD9-7048BAD27C00}"/>
                  </a:ext>
                </a:extLst>
              </p:cNvPr>
              <p:cNvSpPr/>
              <p:nvPr/>
            </p:nvSpPr>
            <p:spPr>
              <a:xfrm>
                <a:off x="7892926" y="6782070"/>
                <a:ext cx="1169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9034">
                    <a:moveTo>
                      <a:pt x="0" y="0"/>
                    </a:moveTo>
                    <a:lnTo>
                      <a:pt x="1168561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0" name="object 24">
                <a:extLst>
                  <a:ext uri="{FF2B5EF4-FFF2-40B4-BE49-F238E27FC236}">
                    <a16:creationId xmlns:a16="http://schemas.microsoft.com/office/drawing/2014/main" xmlns="" id="{7F5992E9-C3DF-4C43-B1BD-7CF01CB826AF}"/>
                  </a:ext>
                </a:extLst>
              </p:cNvPr>
              <p:cNvSpPr/>
              <p:nvPr/>
            </p:nvSpPr>
            <p:spPr>
              <a:xfrm>
                <a:off x="8937482" y="6663961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1" name="object 25">
                <a:extLst>
                  <a:ext uri="{FF2B5EF4-FFF2-40B4-BE49-F238E27FC236}">
                    <a16:creationId xmlns:a16="http://schemas.microsoft.com/office/drawing/2014/main" xmlns="" id="{3F1295D4-06BC-814F-A34E-8E0452F1234F}"/>
                  </a:ext>
                </a:extLst>
              </p:cNvPr>
              <p:cNvSpPr/>
              <p:nvPr/>
            </p:nvSpPr>
            <p:spPr>
              <a:xfrm>
                <a:off x="6979484" y="5876441"/>
                <a:ext cx="906144" cy="906144"/>
              </a:xfrm>
              <a:custGeom>
                <a:avLst/>
                <a:gdLst/>
                <a:ahLst/>
                <a:cxnLst/>
                <a:rect l="l" t="t" r="r" b="b"/>
                <a:pathLst>
                  <a:path w="906145" h="906145">
                    <a:moveTo>
                      <a:pt x="0" y="0"/>
                    </a:moveTo>
                    <a:lnTo>
                      <a:pt x="905626" y="905637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2" name="object 26">
                <a:extLst>
                  <a:ext uri="{FF2B5EF4-FFF2-40B4-BE49-F238E27FC236}">
                    <a16:creationId xmlns:a16="http://schemas.microsoft.com/office/drawing/2014/main" xmlns="" id="{A5690C7C-6C4A-2D4E-A2EB-1D3ED4771C20}"/>
                  </a:ext>
                </a:extLst>
              </p:cNvPr>
              <p:cNvSpPr/>
              <p:nvPr/>
            </p:nvSpPr>
            <p:spPr>
              <a:xfrm>
                <a:off x="7259100" y="4920215"/>
                <a:ext cx="1804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04034">
                    <a:moveTo>
                      <a:pt x="0" y="0"/>
                    </a:moveTo>
                    <a:lnTo>
                      <a:pt x="1803599" y="0"/>
                    </a:lnTo>
                  </a:path>
                </a:pathLst>
              </a:custGeom>
              <a:ln w="31412">
                <a:solidFill>
                  <a:srgbClr val="11A74F"/>
                </a:solidFill>
              </a:ln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63" name="object 27">
                <a:extLst>
                  <a:ext uri="{FF2B5EF4-FFF2-40B4-BE49-F238E27FC236}">
                    <a16:creationId xmlns:a16="http://schemas.microsoft.com/office/drawing/2014/main" xmlns="" id="{25D8E3A9-B565-A14B-8473-2C24E0D54483}"/>
                  </a:ext>
                </a:extLst>
              </p:cNvPr>
              <p:cNvSpPr/>
              <p:nvPr/>
            </p:nvSpPr>
            <p:spPr>
              <a:xfrm>
                <a:off x="8938699" y="4802107"/>
                <a:ext cx="236202" cy="236212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4" grpId="0" animBg="1"/>
      <p:bldP spid="35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FEFA01-219A-834F-B0B6-D0A383E6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599" y="1196012"/>
            <a:ext cx="4937002" cy="4698115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4">
            <a:extLst>
              <a:ext uri="{FF2B5EF4-FFF2-40B4-BE49-F238E27FC236}">
                <a16:creationId xmlns:a16="http://schemas.microsoft.com/office/drawing/2014/main" xmlns="" id="{E56FB853-603A-D246-9418-2CD60A5A5950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Şaka mı, zorbalık mı ?</a:t>
            </a:r>
          </a:p>
        </p:txBody>
      </p:sp>
      <p:sp>
        <p:nvSpPr>
          <p:cNvPr id="11" name="Metin kutusu 5">
            <a:extLst>
              <a:ext uri="{FF2B5EF4-FFF2-40B4-BE49-F238E27FC236}">
                <a16:creationId xmlns:a16="http://schemas.microsoft.com/office/drawing/2014/main" xmlns="" id="{4D6C74B5-BC32-0342-A76C-1A4EEB5E2F00}"/>
              </a:ext>
            </a:extLst>
          </p:cNvPr>
          <p:cNvSpPr txBox="1"/>
          <p:nvPr/>
        </p:nvSpPr>
        <p:spPr>
          <a:xfrm>
            <a:off x="356650" y="1562658"/>
            <a:ext cx="61104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Tüm arkadaşlar birbirleriyle şakalaşır. Ancak seni üzen bir şaka durmasını istemene rağmen devam ediyorsa ve senin için artık eğlenceli değilse, bu zorbalık olabilir. </a:t>
            </a:r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endParaRPr lang="tr-TR" sz="2200" dirty="0"/>
          </a:p>
          <a:p>
            <a:pPr marL="342900" indent="-342900">
              <a:buClr>
                <a:srgbClr val="47B167"/>
              </a:buClr>
              <a:buFont typeface="Arial" panose="020B0604020202020204" pitchFamily="34" charset="0"/>
              <a:buChar char="•"/>
            </a:pPr>
            <a:r>
              <a:rPr lang="tr-TR" sz="2200" dirty="0"/>
              <a:t>Zorbalık çevrimiçi gerçekleştiğinde, hiç tanımadığınız insanlar dahil geniş kitlelere ulaşabilir ve istenmeyen bir ilgiye neden olabilir. İçinde bulunduğun durumun seni üzdüğünü ve artık dozunu aştığını düşünüyorsan buna bir dur diyebilirsin.</a:t>
            </a:r>
          </a:p>
        </p:txBody>
      </p:sp>
    </p:spTree>
    <p:extLst>
      <p:ext uri="{BB962C8B-B14F-4D97-AF65-F5344CB8AC3E}">
        <p14:creationId xmlns:p14="http://schemas.microsoft.com/office/powerpoint/2010/main" val="40085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C6AAED-657B-AB4B-B025-5C3FFBCF3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622" y="424616"/>
            <a:ext cx="1966364" cy="6008768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4" y="414036"/>
            <a:ext cx="1005718" cy="2339102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614490"/>
            <a:ext cx="8290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Paylaşım yapmadan önce kendine sor: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6">
            <a:extLst>
              <a:ext uri="{FF2B5EF4-FFF2-40B4-BE49-F238E27FC236}">
                <a16:creationId xmlns:a16="http://schemas.microsoft.com/office/drawing/2014/main" xmlns="" id="{7C2786C7-3EC3-894F-98AE-EAF770A00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77C915F-695A-1B49-B72A-5EA9193C0363}"/>
              </a:ext>
            </a:extLst>
          </p:cNvPr>
          <p:cNvGrpSpPr/>
          <p:nvPr/>
        </p:nvGrpSpPr>
        <p:grpSpPr>
          <a:xfrm>
            <a:off x="836902" y="1738409"/>
            <a:ext cx="6565259" cy="3231157"/>
            <a:chOff x="1005714" y="1738409"/>
            <a:chExt cx="6565259" cy="3231157"/>
          </a:xfrm>
          <a:solidFill>
            <a:schemeClr val="accent2">
              <a:alpha val="10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D2C6F7F2-EF18-4541-9FE1-5914B382679A}"/>
                </a:ext>
              </a:extLst>
            </p:cNvPr>
            <p:cNvSpPr/>
            <p:nvPr/>
          </p:nvSpPr>
          <p:spPr>
            <a:xfrm>
              <a:off x="1005714" y="1738409"/>
              <a:ext cx="6565259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473DAAA6-83B4-C542-8AD1-322BF15AF347}"/>
                </a:ext>
              </a:extLst>
            </p:cNvPr>
            <p:cNvSpPr/>
            <p:nvPr/>
          </p:nvSpPr>
          <p:spPr>
            <a:xfrm>
              <a:off x="1005714" y="2308251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31F926D6-C256-8543-84C3-1B7EAFDFD65D}"/>
                </a:ext>
              </a:extLst>
            </p:cNvPr>
            <p:cNvSpPr/>
            <p:nvPr/>
          </p:nvSpPr>
          <p:spPr>
            <a:xfrm>
              <a:off x="1005714" y="2864842"/>
              <a:ext cx="6552007" cy="474706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21ECACD6-2E0F-A242-A9DB-60751C881789}"/>
                </a:ext>
              </a:extLst>
            </p:cNvPr>
            <p:cNvSpPr/>
            <p:nvPr/>
          </p:nvSpPr>
          <p:spPr>
            <a:xfrm>
              <a:off x="1005714" y="3421432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D8AD603B-761D-314F-9D21-665490882267}"/>
                </a:ext>
              </a:extLst>
            </p:cNvPr>
            <p:cNvSpPr/>
            <p:nvPr/>
          </p:nvSpPr>
          <p:spPr>
            <a:xfrm>
              <a:off x="1005714" y="4229815"/>
              <a:ext cx="6552007" cy="739751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xmlns="" id="{F1B15C2A-A0A5-6C46-8AA5-B5D118020DC0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İçerik Yer Tutucusu 2">
            <a:extLst>
              <a:ext uri="{FF2B5EF4-FFF2-40B4-BE49-F238E27FC236}">
                <a16:creationId xmlns:a16="http://schemas.microsoft.com/office/drawing/2014/main" xmlns="" id="{A82E027E-0994-F94F-8F35-D403E0DB5349}"/>
              </a:ext>
            </a:extLst>
          </p:cNvPr>
          <p:cNvSpPr txBox="1">
            <a:spLocks/>
          </p:cNvSpPr>
          <p:nvPr/>
        </p:nvSpPr>
        <p:spPr>
          <a:xfrm>
            <a:off x="893988" y="1789045"/>
            <a:ext cx="6213567" cy="3940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Bunu birinin yüzüne de söyler miydin?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Başka biri yazdığın şeyi yanlış anlayabilir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Birinin itibarını zedeler mi?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Biri senin hakkında böyle söylese ya da yazsa nasıl hissederdin?</a:t>
            </a:r>
          </a:p>
          <a:p>
            <a:pPr marL="342900" lvl="1" indent="-342900">
              <a:lnSpc>
                <a:spcPct val="100000"/>
              </a:lnSpc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accent6">
                    <a:lumMod val="50000"/>
                  </a:schemeClr>
                </a:solidFill>
              </a:rPr>
              <a:t>Arkadaşlarının, ailenin ve öğretmenlerinin yazdığın bu tür şeyleri okumasını ister miydin?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tr-TR" sz="2000" b="1" dirty="0">
                <a:solidFill>
                  <a:schemeClr val="accent6">
                    <a:lumMod val="50000"/>
                  </a:schemeClr>
                </a:solidFill>
              </a:rPr>
              <a:t>Çevrimiçiyken sana nasıl davranılmasını		           istiyorsan sen de insanlara öyle davran.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tr-TR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/>
      <p:bldP spid="15" grpId="0" animBg="1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B89F66B9-6056-4042-8171-4104B5168DA9}"/>
              </a:ext>
            </a:extLst>
          </p:cNvPr>
          <p:cNvSpPr txBox="1">
            <a:spLocks/>
          </p:cNvSpPr>
          <p:nvPr/>
        </p:nvSpPr>
        <p:spPr>
          <a:xfrm>
            <a:off x="356650" y="1735165"/>
            <a:ext cx="5879704" cy="27183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Dışlama: </a:t>
            </a:r>
            <a:r>
              <a:rPr lang="tr-TR" sz="2400" dirty="0"/>
              <a:t>Kasıtlı olarak belli kişi ya da kişileri çevrimiçi grupların, etkinliklerin ve oyunların dışında bırakmaktır. 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Çevrimiçi Taciz</a:t>
            </a:r>
            <a:r>
              <a:rPr lang="tr-TR" sz="2400" dirty="0"/>
              <a:t>: Taciz, zorbalığın en ciddi biçimlerinden biridir. Dedikodu yayma, isim takma, alay etme, iftira atma, fiziksel görünüş ile ilgili acımasız yorumlar yapma ve aşağılama gibi davranışlar örnek olarak verilebilir.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8A1687-9BE0-294E-916F-4AA1EE881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87"/>
          <a:stretch/>
        </p:blipFill>
        <p:spPr>
          <a:xfrm>
            <a:off x="6817893" y="1131844"/>
            <a:ext cx="5374107" cy="433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39E2F9-B7CB-3F4A-A5C1-89A9E45C4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104" y="2037346"/>
            <a:ext cx="4740376" cy="422561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Zorbalık Türleri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26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53FD9C8A-75C5-184A-B87A-C8A954A47CC4}"/>
              </a:ext>
            </a:extLst>
          </p:cNvPr>
          <p:cNvSpPr txBox="1">
            <a:spLocks/>
          </p:cNvSpPr>
          <p:nvPr/>
        </p:nvSpPr>
        <p:spPr>
          <a:xfrm>
            <a:off x="356650" y="1605492"/>
            <a:ext cx="5627055" cy="3287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b="1" dirty="0"/>
              <a:t>İfşa</a:t>
            </a:r>
            <a:r>
              <a:rPr lang="tr-TR" sz="2400" dirty="0"/>
              <a:t>: Bir kişiyi veya bir grubu, onlarla ilgili hassas veya özel bilgileri rızaları olmaksızın çevrimiçi ortamda yayınlayarak utandırmak veya alenen aşağılamak anlamına gelir.</a:t>
            </a:r>
          </a:p>
          <a:p>
            <a:pPr>
              <a:buClr>
                <a:srgbClr val="47B167"/>
              </a:buClr>
            </a:pPr>
            <a:r>
              <a:rPr lang="tr-TR" sz="2400" b="1" dirty="0"/>
              <a:t>Kişiliğe Bürünme</a:t>
            </a:r>
            <a:r>
              <a:rPr lang="tr-TR" sz="2400" dirty="0"/>
              <a:t>: Kimlik bilgilerini çalmak, resim göndermek veya sahte sosyal medya hesapları oluşturmak yoluyla zorbalığa maruz bırakmaktır.</a:t>
            </a:r>
          </a:p>
        </p:txBody>
      </p:sp>
    </p:spTree>
    <p:extLst>
      <p:ext uri="{BB962C8B-B14F-4D97-AF65-F5344CB8AC3E}">
        <p14:creationId xmlns:p14="http://schemas.microsoft.com/office/powerpoint/2010/main" val="94011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D68DF9-33B1-FC41-A73F-067772136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48" y="1331476"/>
            <a:ext cx="5058432" cy="4995333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Zorbanın Özellikleri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69BB680F-E1A9-4C4A-9FBC-615BF4173697}"/>
              </a:ext>
            </a:extLst>
          </p:cNvPr>
          <p:cNvSpPr txBox="1">
            <a:spLocks/>
          </p:cNvSpPr>
          <p:nvPr/>
        </p:nvSpPr>
        <p:spPr>
          <a:xfrm>
            <a:off x="356650" y="1802901"/>
            <a:ext cx="5662185" cy="378767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Yüz yüze iletişimde çoğunlukla zorlanır.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Okul başarısı genelde düşüktür. 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Problem çözme becerileri düşüktür.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Öfke, üzüntü, hayal kırıklığı gibi duygularını anlamakta ve düzenlemekte zorlanır.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Birine çevrimiçi ortamda söylediklerini o kişinin yüzüne söylemesi pek olası değildir.</a:t>
            </a:r>
          </a:p>
        </p:txBody>
      </p:sp>
    </p:spTree>
    <p:extLst>
      <p:ext uri="{BB962C8B-B14F-4D97-AF65-F5344CB8AC3E}">
        <p14:creationId xmlns:p14="http://schemas.microsoft.com/office/powerpoint/2010/main" val="5152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778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Uğramanın Kişiye Etkileri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28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7CA859-DE38-E844-B82C-20889413C6EE}"/>
              </a:ext>
            </a:extLst>
          </p:cNvPr>
          <p:cNvGrpSpPr/>
          <p:nvPr/>
        </p:nvGrpSpPr>
        <p:grpSpPr>
          <a:xfrm>
            <a:off x="7682509" y="1978909"/>
            <a:ext cx="3137891" cy="3137891"/>
            <a:chOff x="7682509" y="1978909"/>
            <a:chExt cx="3137891" cy="313789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B5BCDCD-2D4C-7943-964D-6E22C0FCFACB}"/>
                </a:ext>
              </a:extLst>
            </p:cNvPr>
            <p:cNvGrpSpPr/>
            <p:nvPr/>
          </p:nvGrpSpPr>
          <p:grpSpPr>
            <a:xfrm>
              <a:off x="7682509" y="1978909"/>
              <a:ext cx="3137891" cy="3137891"/>
              <a:chOff x="7682509" y="1978909"/>
              <a:chExt cx="3137891" cy="3137891"/>
            </a:xfrm>
          </p:grpSpPr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xmlns="" id="{281BAE1F-290D-6645-934E-DC6DAF572580}"/>
                  </a:ext>
                </a:extLst>
              </p:cNvPr>
              <p:cNvSpPr/>
              <p:nvPr/>
            </p:nvSpPr>
            <p:spPr>
              <a:xfrm>
                <a:off x="7682509" y="1978909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7" y="1786"/>
                    </a:lnTo>
                    <a:lnTo>
                      <a:pt x="2441586" y="4007"/>
                    </a:lnTo>
                    <a:lnTo>
                      <a:pt x="2393706" y="7103"/>
                    </a:lnTo>
                    <a:lnTo>
                      <a:pt x="2346065" y="11065"/>
                    </a:lnTo>
                    <a:lnTo>
                      <a:pt x="2298670" y="15887"/>
                    </a:lnTo>
                    <a:lnTo>
                      <a:pt x="2251531" y="21560"/>
                    </a:lnTo>
                    <a:lnTo>
                      <a:pt x="2204653" y="28077"/>
                    </a:lnTo>
                    <a:lnTo>
                      <a:pt x="2158047" y="35429"/>
                    </a:lnTo>
                    <a:lnTo>
                      <a:pt x="2111718" y="43609"/>
                    </a:lnTo>
                    <a:lnTo>
                      <a:pt x="2065675" y="52608"/>
                    </a:lnTo>
                    <a:lnTo>
                      <a:pt x="2019926" y="62420"/>
                    </a:lnTo>
                    <a:lnTo>
                      <a:pt x="1974479" y="73036"/>
                    </a:lnTo>
                    <a:lnTo>
                      <a:pt x="1929341" y="84448"/>
                    </a:lnTo>
                    <a:lnTo>
                      <a:pt x="1884521" y="96648"/>
                    </a:lnTo>
                    <a:lnTo>
                      <a:pt x="1840026" y="109629"/>
                    </a:lnTo>
                    <a:lnTo>
                      <a:pt x="1795864" y="123383"/>
                    </a:lnTo>
                    <a:lnTo>
                      <a:pt x="1752043" y="137901"/>
                    </a:lnTo>
                    <a:lnTo>
                      <a:pt x="1708571" y="153177"/>
                    </a:lnTo>
                    <a:lnTo>
                      <a:pt x="1665456" y="169202"/>
                    </a:lnTo>
                    <a:lnTo>
                      <a:pt x="1622705" y="185968"/>
                    </a:lnTo>
                    <a:lnTo>
                      <a:pt x="1580326" y="203467"/>
                    </a:lnTo>
                    <a:lnTo>
                      <a:pt x="1538328" y="221692"/>
                    </a:lnTo>
                    <a:lnTo>
                      <a:pt x="1496717" y="240635"/>
                    </a:lnTo>
                    <a:lnTo>
                      <a:pt x="1455503" y="260288"/>
                    </a:lnTo>
                    <a:lnTo>
                      <a:pt x="1414692" y="280643"/>
                    </a:lnTo>
                    <a:lnTo>
                      <a:pt x="1374293" y="301692"/>
                    </a:lnTo>
                    <a:lnTo>
                      <a:pt x="1334313" y="323427"/>
                    </a:lnTo>
                    <a:lnTo>
                      <a:pt x="1294761" y="345841"/>
                    </a:lnTo>
                    <a:lnTo>
                      <a:pt x="1255644" y="368925"/>
                    </a:lnTo>
                    <a:lnTo>
                      <a:pt x="1216969" y="392673"/>
                    </a:lnTo>
                    <a:lnTo>
                      <a:pt x="1178746" y="417075"/>
                    </a:lnTo>
                    <a:lnTo>
                      <a:pt x="1140981" y="442124"/>
                    </a:lnTo>
                    <a:lnTo>
                      <a:pt x="1103683" y="467813"/>
                    </a:lnTo>
                    <a:lnTo>
                      <a:pt x="1066860" y="494133"/>
                    </a:lnTo>
                    <a:lnTo>
                      <a:pt x="1030518" y="521076"/>
                    </a:lnTo>
                    <a:lnTo>
                      <a:pt x="994667" y="548635"/>
                    </a:lnTo>
                    <a:lnTo>
                      <a:pt x="959313" y="576802"/>
                    </a:lnTo>
                    <a:lnTo>
                      <a:pt x="924466" y="605569"/>
                    </a:lnTo>
                    <a:lnTo>
                      <a:pt x="890132" y="634928"/>
                    </a:lnTo>
                    <a:lnTo>
                      <a:pt x="856319" y="664871"/>
                    </a:lnTo>
                    <a:lnTo>
                      <a:pt x="823036" y="695391"/>
                    </a:lnTo>
                    <a:lnTo>
                      <a:pt x="790290" y="726479"/>
                    </a:lnTo>
                    <a:lnTo>
                      <a:pt x="758089" y="758128"/>
                    </a:lnTo>
                    <a:lnTo>
                      <a:pt x="726441" y="790330"/>
                    </a:lnTo>
                    <a:lnTo>
                      <a:pt x="695354" y="823077"/>
                    </a:lnTo>
                    <a:lnTo>
                      <a:pt x="664835" y="856361"/>
                    </a:lnTo>
                    <a:lnTo>
                      <a:pt x="634893" y="890174"/>
                    </a:lnTo>
                    <a:lnTo>
                      <a:pt x="605535" y="924509"/>
                    </a:lnTo>
                    <a:lnTo>
                      <a:pt x="576769" y="959357"/>
                    </a:lnTo>
                    <a:lnTo>
                      <a:pt x="548603" y="994711"/>
                    </a:lnTo>
                    <a:lnTo>
                      <a:pt x="521045" y="1030563"/>
                    </a:lnTo>
                    <a:lnTo>
                      <a:pt x="494103" y="1066905"/>
                    </a:lnTo>
                    <a:lnTo>
                      <a:pt x="467784" y="1103729"/>
                    </a:lnTo>
                    <a:lnTo>
                      <a:pt x="442097" y="1141027"/>
                    </a:lnTo>
                    <a:lnTo>
                      <a:pt x="417049" y="1178792"/>
                    </a:lnTo>
                    <a:lnTo>
                      <a:pt x="392648" y="1217016"/>
                    </a:lnTo>
                    <a:lnTo>
                      <a:pt x="368901" y="1255690"/>
                    </a:lnTo>
                    <a:lnTo>
                      <a:pt x="345818" y="1294807"/>
                    </a:lnTo>
                    <a:lnTo>
                      <a:pt x="323405" y="1334360"/>
                    </a:lnTo>
                    <a:lnTo>
                      <a:pt x="301671" y="1374339"/>
                    </a:lnTo>
                    <a:lnTo>
                      <a:pt x="280623" y="1414738"/>
                    </a:lnTo>
                    <a:lnTo>
                      <a:pt x="260270" y="1455549"/>
                    </a:lnTo>
                    <a:lnTo>
                      <a:pt x="240618" y="1496763"/>
                    </a:lnTo>
                    <a:lnTo>
                      <a:pt x="221676" y="1538372"/>
                    </a:lnTo>
                    <a:lnTo>
                      <a:pt x="203452" y="1580370"/>
                    </a:lnTo>
                    <a:lnTo>
                      <a:pt x="185954" y="1622748"/>
                    </a:lnTo>
                    <a:lnTo>
                      <a:pt x="169189" y="1665498"/>
                    </a:lnTo>
                    <a:lnTo>
                      <a:pt x="153165" y="1708613"/>
                    </a:lnTo>
                    <a:lnTo>
                      <a:pt x="137891" y="1752084"/>
                    </a:lnTo>
                    <a:lnTo>
                      <a:pt x="123373" y="1795904"/>
                    </a:lnTo>
                    <a:lnTo>
                      <a:pt x="109620" y="1840064"/>
                    </a:lnTo>
                    <a:lnTo>
                      <a:pt x="96640" y="1884558"/>
                    </a:lnTo>
                    <a:lnTo>
                      <a:pt x="84441" y="1929377"/>
                    </a:lnTo>
                    <a:lnTo>
                      <a:pt x="73030" y="1974513"/>
                    </a:lnTo>
                    <a:lnTo>
                      <a:pt x="62415" y="2019958"/>
                    </a:lnTo>
                    <a:lnTo>
                      <a:pt x="52604" y="2065705"/>
                    </a:lnTo>
                    <a:lnTo>
                      <a:pt x="43605" y="2111746"/>
                    </a:lnTo>
                    <a:lnTo>
                      <a:pt x="35426" y="2158072"/>
                    </a:lnTo>
                    <a:lnTo>
                      <a:pt x="28075" y="2204677"/>
                    </a:lnTo>
                    <a:lnTo>
                      <a:pt x="21559" y="2251552"/>
                    </a:lnTo>
                    <a:lnTo>
                      <a:pt x="15886" y="2298689"/>
                    </a:lnTo>
                    <a:lnTo>
                      <a:pt x="11064" y="2346081"/>
                    </a:lnTo>
                    <a:lnTo>
                      <a:pt x="7102" y="2393719"/>
                    </a:lnTo>
                    <a:lnTo>
                      <a:pt x="4006" y="2441596"/>
                    </a:lnTo>
                    <a:lnTo>
                      <a:pt x="1786" y="2489703"/>
                    </a:lnTo>
                    <a:lnTo>
                      <a:pt x="447" y="2538034"/>
                    </a:lnTo>
                    <a:lnTo>
                      <a:pt x="0" y="2586580"/>
                    </a:lnTo>
                    <a:lnTo>
                      <a:pt x="447" y="2635210"/>
                    </a:lnTo>
                    <a:lnTo>
                      <a:pt x="1786" y="2683621"/>
                    </a:lnTo>
                    <a:lnTo>
                      <a:pt x="4006" y="2731807"/>
                    </a:lnTo>
                    <a:lnTo>
                      <a:pt x="7102" y="2779759"/>
                    </a:lnTo>
                    <a:lnTo>
                      <a:pt x="11064" y="2827469"/>
                    </a:lnTo>
                    <a:lnTo>
                      <a:pt x="15886" y="2874930"/>
                    </a:lnTo>
                    <a:lnTo>
                      <a:pt x="21559" y="2922134"/>
                    </a:lnTo>
                    <a:lnTo>
                      <a:pt x="28075" y="2969073"/>
                    </a:lnTo>
                    <a:lnTo>
                      <a:pt x="35426" y="3015740"/>
                    </a:lnTo>
                    <a:lnTo>
                      <a:pt x="43605" y="3062125"/>
                    </a:lnTo>
                    <a:lnTo>
                      <a:pt x="52604" y="3108223"/>
                    </a:lnTo>
                    <a:lnTo>
                      <a:pt x="62415" y="3154024"/>
                    </a:lnTo>
                    <a:lnTo>
                      <a:pt x="73030" y="3199521"/>
                    </a:lnTo>
                    <a:lnTo>
                      <a:pt x="84441" y="3244706"/>
                    </a:lnTo>
                    <a:lnTo>
                      <a:pt x="96640" y="3289572"/>
                    </a:lnTo>
                    <a:lnTo>
                      <a:pt x="109620" y="3334111"/>
                    </a:lnTo>
                    <a:lnTo>
                      <a:pt x="123373" y="3378314"/>
                    </a:lnTo>
                    <a:lnTo>
                      <a:pt x="137891" y="3422174"/>
                    </a:lnTo>
                    <a:lnTo>
                      <a:pt x="153165" y="3465683"/>
                    </a:lnTo>
                    <a:lnTo>
                      <a:pt x="169189" y="3508834"/>
                    </a:lnTo>
                    <a:lnTo>
                      <a:pt x="185954" y="3551618"/>
                    </a:lnTo>
                    <a:lnTo>
                      <a:pt x="203452" y="3594028"/>
                    </a:lnTo>
                    <a:lnTo>
                      <a:pt x="221676" y="3636057"/>
                    </a:lnTo>
                    <a:lnTo>
                      <a:pt x="240618" y="3677695"/>
                    </a:lnTo>
                    <a:lnTo>
                      <a:pt x="260270" y="3718935"/>
                    </a:lnTo>
                    <a:lnTo>
                      <a:pt x="280623" y="3759770"/>
                    </a:lnTo>
                    <a:lnTo>
                      <a:pt x="301671" y="3800192"/>
                    </a:lnTo>
                    <a:lnTo>
                      <a:pt x="323405" y="3840193"/>
                    </a:lnTo>
                    <a:lnTo>
                      <a:pt x="345818" y="3879764"/>
                    </a:lnTo>
                    <a:lnTo>
                      <a:pt x="368901" y="3918899"/>
                    </a:lnTo>
                    <a:lnTo>
                      <a:pt x="392648" y="3957590"/>
                    </a:lnTo>
                    <a:lnTo>
                      <a:pt x="417049" y="3995828"/>
                    </a:lnTo>
                    <a:lnTo>
                      <a:pt x="442097" y="4033606"/>
                    </a:lnTo>
                    <a:lnTo>
                      <a:pt x="467784" y="4070916"/>
                    </a:lnTo>
                    <a:lnTo>
                      <a:pt x="494103" y="4107751"/>
                    </a:lnTo>
                    <a:lnTo>
                      <a:pt x="521045" y="4144102"/>
                    </a:lnTo>
                    <a:lnTo>
                      <a:pt x="548603" y="4179961"/>
                    </a:lnTo>
                    <a:lnTo>
                      <a:pt x="576769" y="4215322"/>
                    </a:lnTo>
                    <a:lnTo>
                      <a:pt x="605535" y="4250175"/>
                    </a:lnTo>
                    <a:lnTo>
                      <a:pt x="634893" y="4284514"/>
                    </a:lnTo>
                    <a:lnTo>
                      <a:pt x="664835" y="4318330"/>
                    </a:lnTo>
                    <a:lnTo>
                      <a:pt x="695354" y="4351615"/>
                    </a:lnTo>
                    <a:lnTo>
                      <a:pt x="726441" y="4384363"/>
                    </a:lnTo>
                    <a:lnTo>
                      <a:pt x="758089" y="4416564"/>
                    </a:lnTo>
                    <a:lnTo>
                      <a:pt x="790290" y="4448212"/>
                    </a:lnTo>
                    <a:lnTo>
                      <a:pt x="823036" y="4479298"/>
                    </a:lnTo>
                    <a:lnTo>
                      <a:pt x="856319" y="4509814"/>
                    </a:lnTo>
                    <a:lnTo>
                      <a:pt x="890132" y="4539753"/>
                    </a:lnTo>
                    <a:lnTo>
                      <a:pt x="924466" y="4569108"/>
                    </a:lnTo>
                    <a:lnTo>
                      <a:pt x="959313" y="4597869"/>
                    </a:lnTo>
                    <a:lnTo>
                      <a:pt x="994667" y="4626030"/>
                    </a:lnTo>
                    <a:lnTo>
                      <a:pt x="1030518" y="4653582"/>
                    </a:lnTo>
                    <a:lnTo>
                      <a:pt x="1066860" y="4680518"/>
                    </a:lnTo>
                    <a:lnTo>
                      <a:pt x="1103683" y="4706830"/>
                    </a:lnTo>
                    <a:lnTo>
                      <a:pt x="1140981" y="4732510"/>
                    </a:lnTo>
                    <a:lnTo>
                      <a:pt x="1178746" y="4757550"/>
                    </a:lnTo>
                    <a:lnTo>
                      <a:pt x="1216969" y="4781943"/>
                    </a:lnTo>
                    <a:lnTo>
                      <a:pt x="1255644" y="4805680"/>
                    </a:lnTo>
                    <a:lnTo>
                      <a:pt x="1294761" y="4828754"/>
                    </a:lnTo>
                    <a:lnTo>
                      <a:pt x="1334313" y="4851158"/>
                    </a:lnTo>
                    <a:lnTo>
                      <a:pt x="1374293" y="4872882"/>
                    </a:lnTo>
                    <a:lnTo>
                      <a:pt x="1414692" y="4893921"/>
                    </a:lnTo>
                    <a:lnTo>
                      <a:pt x="1455503" y="4914264"/>
                    </a:lnTo>
                    <a:lnTo>
                      <a:pt x="1496717" y="4933906"/>
                    </a:lnTo>
                    <a:lnTo>
                      <a:pt x="1538328" y="4952838"/>
                    </a:lnTo>
                    <a:lnTo>
                      <a:pt x="1580326" y="4971051"/>
                    </a:lnTo>
                    <a:lnTo>
                      <a:pt x="1622705" y="4988540"/>
                    </a:lnTo>
                    <a:lnTo>
                      <a:pt x="1665456" y="5005294"/>
                    </a:lnTo>
                    <a:lnTo>
                      <a:pt x="1708571" y="5021308"/>
                    </a:lnTo>
                    <a:lnTo>
                      <a:pt x="1752043" y="5036573"/>
                    </a:lnTo>
                    <a:lnTo>
                      <a:pt x="1795864" y="5051081"/>
                    </a:lnTo>
                    <a:lnTo>
                      <a:pt x="1840026" y="5064824"/>
                    </a:lnTo>
                    <a:lnTo>
                      <a:pt x="1884521" y="5077795"/>
                    </a:lnTo>
                    <a:lnTo>
                      <a:pt x="1929341" y="5089985"/>
                    </a:lnTo>
                    <a:lnTo>
                      <a:pt x="1974479" y="5101388"/>
                    </a:lnTo>
                    <a:lnTo>
                      <a:pt x="2019926" y="5111994"/>
                    </a:lnTo>
                    <a:lnTo>
                      <a:pt x="2065675" y="5121797"/>
                    </a:lnTo>
                    <a:lnTo>
                      <a:pt x="2111718" y="5130789"/>
                    </a:lnTo>
                    <a:lnTo>
                      <a:pt x="2158047" y="5138961"/>
                    </a:lnTo>
                    <a:lnTo>
                      <a:pt x="2204653" y="5146306"/>
                    </a:lnTo>
                    <a:lnTo>
                      <a:pt x="2251531" y="5152816"/>
                    </a:lnTo>
                    <a:lnTo>
                      <a:pt x="2298670" y="5158484"/>
                    </a:lnTo>
                    <a:lnTo>
                      <a:pt x="2346065" y="5163301"/>
                    </a:lnTo>
                    <a:lnTo>
                      <a:pt x="2393706" y="5167259"/>
                    </a:lnTo>
                    <a:lnTo>
                      <a:pt x="2441586" y="5170352"/>
                    </a:lnTo>
                    <a:lnTo>
                      <a:pt x="2489697" y="5172571"/>
                    </a:lnTo>
                    <a:lnTo>
                      <a:pt x="2538031" y="5173908"/>
                    </a:lnTo>
                    <a:lnTo>
                      <a:pt x="2586580" y="5174355"/>
                    </a:lnTo>
                    <a:lnTo>
                      <a:pt x="2634661" y="5173918"/>
                    </a:lnTo>
                    <a:lnTo>
                      <a:pt x="2682529" y="5172610"/>
                    </a:lnTo>
                    <a:lnTo>
                      <a:pt x="2730177" y="5170441"/>
                    </a:lnTo>
                    <a:lnTo>
                      <a:pt x="2777596" y="5167417"/>
                    </a:lnTo>
                    <a:lnTo>
                      <a:pt x="2824780" y="5163546"/>
                    </a:lnTo>
                    <a:lnTo>
                      <a:pt x="2871720" y="5158835"/>
                    </a:lnTo>
                    <a:lnTo>
                      <a:pt x="2918410" y="5153293"/>
                    </a:lnTo>
                    <a:lnTo>
                      <a:pt x="2964842" y="5146925"/>
                    </a:lnTo>
                    <a:lnTo>
                      <a:pt x="3011007" y="5139741"/>
                    </a:lnTo>
                    <a:lnTo>
                      <a:pt x="3056900" y="5131748"/>
                    </a:lnTo>
                    <a:lnTo>
                      <a:pt x="3102511" y="5122953"/>
                    </a:lnTo>
                    <a:lnTo>
                      <a:pt x="3147834" y="5113363"/>
                    </a:lnTo>
                    <a:lnTo>
                      <a:pt x="3192861" y="5102987"/>
                    </a:lnTo>
                    <a:lnTo>
                      <a:pt x="3237584" y="5091831"/>
                    </a:lnTo>
                    <a:lnTo>
                      <a:pt x="3281997" y="5079904"/>
                    </a:lnTo>
                    <a:lnTo>
                      <a:pt x="3326090" y="5067213"/>
                    </a:lnTo>
                    <a:lnTo>
                      <a:pt x="3369857" y="5053765"/>
                    </a:lnTo>
                    <a:lnTo>
                      <a:pt x="3413291" y="5039568"/>
                    </a:lnTo>
                    <a:lnTo>
                      <a:pt x="3456383" y="5024630"/>
                    </a:lnTo>
                    <a:lnTo>
                      <a:pt x="3499127" y="5008958"/>
                    </a:lnTo>
                    <a:lnTo>
                      <a:pt x="3541513" y="4992559"/>
                    </a:lnTo>
                    <a:lnTo>
                      <a:pt x="3583536" y="4975442"/>
                    </a:lnTo>
                    <a:lnTo>
                      <a:pt x="3625188" y="4957614"/>
                    </a:lnTo>
                    <a:lnTo>
                      <a:pt x="3666460" y="4939081"/>
                    </a:lnTo>
                    <a:lnTo>
                      <a:pt x="3707346" y="4919853"/>
                    </a:lnTo>
                    <a:lnTo>
                      <a:pt x="3747837" y="4899936"/>
                    </a:lnTo>
                    <a:lnTo>
                      <a:pt x="3787927" y="4879338"/>
                    </a:lnTo>
                    <a:lnTo>
                      <a:pt x="3827608" y="4858066"/>
                    </a:lnTo>
                    <a:lnTo>
                      <a:pt x="3866871" y="4836128"/>
                    </a:lnTo>
                    <a:lnTo>
                      <a:pt x="3905711" y="4813532"/>
                    </a:lnTo>
                    <a:lnTo>
                      <a:pt x="3944118" y="4790286"/>
                    </a:lnTo>
                    <a:lnTo>
                      <a:pt x="3982086" y="4766395"/>
                    </a:lnTo>
                    <a:lnTo>
                      <a:pt x="4019607" y="4741869"/>
                    </a:lnTo>
                    <a:lnTo>
                      <a:pt x="4056673" y="4716715"/>
                    </a:lnTo>
                    <a:lnTo>
                      <a:pt x="4093277" y="4690940"/>
                    </a:lnTo>
                    <a:lnTo>
                      <a:pt x="4129412" y="4664552"/>
                    </a:lnTo>
                    <a:lnTo>
                      <a:pt x="4165069" y="4637558"/>
                    </a:lnTo>
                    <a:lnTo>
                      <a:pt x="4200241" y="4609967"/>
                    </a:lnTo>
                    <a:lnTo>
                      <a:pt x="4234922" y="4581784"/>
                    </a:lnTo>
                    <a:lnTo>
                      <a:pt x="4269102" y="4553019"/>
                    </a:lnTo>
                    <a:lnTo>
                      <a:pt x="4302775" y="4523678"/>
                    </a:lnTo>
                    <a:lnTo>
                      <a:pt x="4335933" y="4493770"/>
                    </a:lnTo>
                    <a:lnTo>
                      <a:pt x="4368568" y="4463301"/>
                    </a:lnTo>
                    <a:lnTo>
                      <a:pt x="4400673" y="4432280"/>
                    </a:lnTo>
                    <a:lnTo>
                      <a:pt x="4432241" y="4400713"/>
                    </a:lnTo>
                    <a:lnTo>
                      <a:pt x="4463263" y="4368608"/>
                    </a:lnTo>
                    <a:lnTo>
                      <a:pt x="4493733" y="4335974"/>
                    </a:lnTo>
                    <a:lnTo>
                      <a:pt x="4523643" y="4302817"/>
                    </a:lnTo>
                    <a:lnTo>
                      <a:pt x="4552984" y="4269145"/>
                    </a:lnTo>
                    <a:lnTo>
                      <a:pt x="4581750" y="4234965"/>
                    </a:lnTo>
                    <a:lnTo>
                      <a:pt x="4609934" y="4200285"/>
                    </a:lnTo>
                    <a:lnTo>
                      <a:pt x="4637527" y="4165114"/>
                    </a:lnTo>
                    <a:lnTo>
                      <a:pt x="4664521" y="4129457"/>
                    </a:lnTo>
                    <a:lnTo>
                      <a:pt x="4690911" y="4093323"/>
                    </a:lnTo>
                    <a:lnTo>
                      <a:pt x="4716687" y="4056719"/>
                    </a:lnTo>
                    <a:lnTo>
                      <a:pt x="4741842" y="4019653"/>
                    </a:lnTo>
                    <a:lnTo>
                      <a:pt x="4766369" y="3982132"/>
                    </a:lnTo>
                    <a:lnTo>
                      <a:pt x="4790261" y="3944164"/>
                    </a:lnTo>
                    <a:lnTo>
                      <a:pt x="4813509" y="3905757"/>
                    </a:lnTo>
                    <a:lnTo>
                      <a:pt x="4836106" y="3866918"/>
                    </a:lnTo>
                    <a:lnTo>
                      <a:pt x="4858045" y="3827654"/>
                    </a:lnTo>
                    <a:lnTo>
                      <a:pt x="4879318" y="3787973"/>
                    </a:lnTo>
                    <a:lnTo>
                      <a:pt x="4899917" y="3747883"/>
                    </a:lnTo>
                    <a:lnTo>
                      <a:pt x="4919835" y="3707391"/>
                    </a:lnTo>
                    <a:lnTo>
                      <a:pt x="4939065" y="3666505"/>
                    </a:lnTo>
                    <a:lnTo>
                      <a:pt x="4957598" y="3625232"/>
                    </a:lnTo>
                    <a:lnTo>
                      <a:pt x="4975428" y="3583580"/>
                    </a:lnTo>
                    <a:lnTo>
                      <a:pt x="4992546" y="3541557"/>
                    </a:lnTo>
                    <a:lnTo>
                      <a:pt x="5008946" y="3499169"/>
                    </a:lnTo>
                    <a:lnTo>
                      <a:pt x="5024619" y="3456425"/>
                    </a:lnTo>
                    <a:lnTo>
                      <a:pt x="5039558" y="3413331"/>
                    </a:lnTo>
                    <a:lnTo>
                      <a:pt x="5053756" y="3369897"/>
                    </a:lnTo>
                    <a:lnTo>
                      <a:pt x="5067204" y="3326128"/>
                    </a:lnTo>
                    <a:lnTo>
                      <a:pt x="5079897" y="3282033"/>
                    </a:lnTo>
                    <a:lnTo>
                      <a:pt x="5091825" y="3237619"/>
                    </a:lnTo>
                    <a:lnTo>
                      <a:pt x="5102981" y="3192895"/>
                    </a:lnTo>
                    <a:lnTo>
                      <a:pt x="5113358" y="3147866"/>
                    </a:lnTo>
                    <a:lnTo>
                      <a:pt x="5122948" y="3102541"/>
                    </a:lnTo>
                    <a:lnTo>
                      <a:pt x="5131744" y="3056928"/>
                    </a:lnTo>
                    <a:lnTo>
                      <a:pt x="5139738" y="3011033"/>
                    </a:lnTo>
                    <a:lnTo>
                      <a:pt x="5146923" y="2964865"/>
                    </a:lnTo>
                    <a:lnTo>
                      <a:pt x="5153291" y="2918431"/>
                    </a:lnTo>
                    <a:lnTo>
                      <a:pt x="5158834" y="2871739"/>
                    </a:lnTo>
                    <a:lnTo>
                      <a:pt x="5163545" y="2824796"/>
                    </a:lnTo>
                    <a:lnTo>
                      <a:pt x="5167417" y="2777609"/>
                    </a:lnTo>
                    <a:lnTo>
                      <a:pt x="5170441" y="2730187"/>
                    </a:lnTo>
                    <a:lnTo>
                      <a:pt x="5172610" y="2682536"/>
                    </a:lnTo>
                    <a:lnTo>
                      <a:pt x="5173918" y="2634665"/>
                    </a:lnTo>
                    <a:lnTo>
                      <a:pt x="5174355" y="2586580"/>
                    </a:lnTo>
                    <a:lnTo>
                      <a:pt x="5173908" y="2538034"/>
                    </a:lnTo>
                    <a:lnTo>
                      <a:pt x="5172571" y="2489703"/>
                    </a:lnTo>
                    <a:lnTo>
                      <a:pt x="5170352" y="2441596"/>
                    </a:lnTo>
                    <a:lnTo>
                      <a:pt x="5167259" y="2393719"/>
                    </a:lnTo>
                    <a:lnTo>
                      <a:pt x="5163300" y="2346081"/>
                    </a:lnTo>
                    <a:lnTo>
                      <a:pt x="5158482" y="2298689"/>
                    </a:lnTo>
                    <a:lnTo>
                      <a:pt x="5152814" y="2251552"/>
                    </a:lnTo>
                    <a:lnTo>
                      <a:pt x="5146304" y="2204677"/>
                    </a:lnTo>
                    <a:lnTo>
                      <a:pt x="5138958" y="2158072"/>
                    </a:lnTo>
                    <a:lnTo>
                      <a:pt x="5130785" y="2111746"/>
                    </a:lnTo>
                    <a:lnTo>
                      <a:pt x="5121793" y="2065705"/>
                    </a:lnTo>
                    <a:lnTo>
                      <a:pt x="5111989" y="2019958"/>
                    </a:lnTo>
                    <a:lnTo>
                      <a:pt x="5101382" y="1974513"/>
                    </a:lnTo>
                    <a:lnTo>
                      <a:pt x="5089978" y="1929377"/>
                    </a:lnTo>
                    <a:lnTo>
                      <a:pt x="5077787" y="1884558"/>
                    </a:lnTo>
                    <a:lnTo>
                      <a:pt x="5064815" y="1840064"/>
                    </a:lnTo>
                    <a:lnTo>
                      <a:pt x="5051071" y="1795904"/>
                    </a:lnTo>
                    <a:lnTo>
                      <a:pt x="5036562" y="1752084"/>
                    </a:lnTo>
                    <a:lnTo>
                      <a:pt x="5021297" y="1708613"/>
                    </a:lnTo>
                    <a:lnTo>
                      <a:pt x="5005282" y="1665498"/>
                    </a:lnTo>
                    <a:lnTo>
                      <a:pt x="4988526" y="1622748"/>
                    </a:lnTo>
                    <a:lnTo>
                      <a:pt x="4971037" y="1580370"/>
                    </a:lnTo>
                    <a:lnTo>
                      <a:pt x="4952822" y="1538372"/>
                    </a:lnTo>
                    <a:lnTo>
                      <a:pt x="4933889" y="1496763"/>
                    </a:lnTo>
                    <a:lnTo>
                      <a:pt x="4914246" y="1455549"/>
                    </a:lnTo>
                    <a:lnTo>
                      <a:pt x="4893901" y="1414738"/>
                    </a:lnTo>
                    <a:lnTo>
                      <a:pt x="4872862" y="1374339"/>
                    </a:lnTo>
                    <a:lnTo>
                      <a:pt x="4851136" y="1334360"/>
                    </a:lnTo>
                    <a:lnTo>
                      <a:pt x="4828732" y="1294807"/>
                    </a:lnTo>
                    <a:lnTo>
                      <a:pt x="4805656" y="1255690"/>
                    </a:lnTo>
                    <a:lnTo>
                      <a:pt x="4781917" y="1217016"/>
                    </a:lnTo>
                    <a:lnTo>
                      <a:pt x="4757523" y="1178792"/>
                    </a:lnTo>
                    <a:lnTo>
                      <a:pt x="4732482" y="1141027"/>
                    </a:lnTo>
                    <a:lnTo>
                      <a:pt x="4706801" y="1103729"/>
                    </a:lnTo>
                    <a:lnTo>
                      <a:pt x="4680488" y="1066905"/>
                    </a:lnTo>
                    <a:lnTo>
                      <a:pt x="4653551" y="1030563"/>
                    </a:lnTo>
                    <a:lnTo>
                      <a:pt x="4625997" y="994711"/>
                    </a:lnTo>
                    <a:lnTo>
                      <a:pt x="4597836" y="959357"/>
                    </a:lnTo>
                    <a:lnTo>
                      <a:pt x="4569073" y="924509"/>
                    </a:lnTo>
                    <a:lnTo>
                      <a:pt x="4539718" y="890174"/>
                    </a:lnTo>
                    <a:lnTo>
                      <a:pt x="4509778" y="856361"/>
                    </a:lnTo>
                    <a:lnTo>
                      <a:pt x="4479260" y="823077"/>
                    </a:lnTo>
                    <a:lnTo>
                      <a:pt x="4448173" y="790330"/>
                    </a:lnTo>
                    <a:lnTo>
                      <a:pt x="4416525" y="758128"/>
                    </a:lnTo>
                    <a:lnTo>
                      <a:pt x="4384322" y="726479"/>
                    </a:lnTo>
                    <a:lnTo>
                      <a:pt x="4351574" y="695391"/>
                    </a:lnTo>
                    <a:lnTo>
                      <a:pt x="4318288" y="664871"/>
                    </a:lnTo>
                    <a:lnTo>
                      <a:pt x="4284471" y="634928"/>
                    </a:lnTo>
                    <a:lnTo>
                      <a:pt x="4250132" y="605569"/>
                    </a:lnTo>
                    <a:lnTo>
                      <a:pt x="4215278" y="576802"/>
                    </a:lnTo>
                    <a:lnTo>
                      <a:pt x="4179917" y="548635"/>
                    </a:lnTo>
                    <a:lnTo>
                      <a:pt x="4144057" y="521076"/>
                    </a:lnTo>
                    <a:lnTo>
                      <a:pt x="4107706" y="494133"/>
                    </a:lnTo>
                    <a:lnTo>
                      <a:pt x="4070871" y="467813"/>
                    </a:lnTo>
                    <a:lnTo>
                      <a:pt x="4033560" y="442124"/>
                    </a:lnTo>
                    <a:lnTo>
                      <a:pt x="3995782" y="417075"/>
                    </a:lnTo>
                    <a:lnTo>
                      <a:pt x="3957544" y="392673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2"/>
                    </a:lnTo>
                    <a:lnTo>
                      <a:pt x="3759724" y="280643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8"/>
                    </a:lnTo>
                    <a:lnTo>
                      <a:pt x="3508791" y="169202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3" name="object 3">
                <a:extLst>
                  <a:ext uri="{FF2B5EF4-FFF2-40B4-BE49-F238E27FC236}">
                    <a16:creationId xmlns:a16="http://schemas.microsoft.com/office/drawing/2014/main" xmlns="" id="{F55E4CF1-6E87-3E4C-BB61-D9272D0C0BB3}"/>
                  </a:ext>
                </a:extLst>
              </p:cNvPr>
              <p:cNvSpPr txBox="1"/>
              <p:nvPr/>
            </p:nvSpPr>
            <p:spPr>
              <a:xfrm>
                <a:off x="8484564" y="3225604"/>
                <a:ext cx="1534482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FİZİKSEL</a:t>
                </a:r>
                <a:r>
                  <a:rPr sz="1668" b="1" spc="-27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="" id="{FB6843A2-EA14-5A40-9F7A-F068C6DA3EAE}"/>
                  </a:ext>
                </a:extLst>
              </p:cNvPr>
              <p:cNvSpPr txBox="1"/>
              <p:nvPr/>
            </p:nvSpPr>
            <p:spPr>
              <a:xfrm>
                <a:off x="8787120" y="3579293"/>
                <a:ext cx="962276" cy="1112947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 indent="45823" algn="ctr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yorgunluk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uy</a:t>
                </a:r>
                <a:r>
                  <a:rPr sz="1668" spc="-24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usuzluk 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mide ağrısı  </a:t>
                </a:r>
                <a:r>
                  <a:rPr sz="1668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baş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dirty="0">
                    <a:solidFill>
                      <a:srgbClr val="FFFFFF"/>
                    </a:solidFill>
                    <a:latin typeface="Calibri"/>
                    <a:cs typeface="Calibri"/>
                  </a:rPr>
                  <a:t>ağrısı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xmlns="" id="{07F22117-6B91-434F-AE34-8E105B7352BF}"/>
                  </a:ext>
                </a:extLst>
              </p:cNvPr>
              <p:cNvSpPr/>
              <p:nvPr/>
            </p:nvSpPr>
            <p:spPr>
              <a:xfrm>
                <a:off x="8301214" y="3542550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04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04" y="22627"/>
                    </a:lnTo>
                    <a:lnTo>
                      <a:pt x="3155704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xmlns="" id="{85BE9628-1447-1E44-BBC4-9DB0B540B5A5}"/>
                </a:ext>
              </a:extLst>
            </p:cNvPr>
            <p:cNvSpPr/>
            <p:nvPr/>
          </p:nvSpPr>
          <p:spPr>
            <a:xfrm>
              <a:off x="8884506" y="2434609"/>
              <a:ext cx="680256" cy="68025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930058A-F270-124D-9772-E6225893D5B1}"/>
              </a:ext>
            </a:extLst>
          </p:cNvPr>
          <p:cNvGrpSpPr/>
          <p:nvPr/>
        </p:nvGrpSpPr>
        <p:grpSpPr>
          <a:xfrm>
            <a:off x="1307438" y="2130214"/>
            <a:ext cx="3137891" cy="3137891"/>
            <a:chOff x="1307438" y="2130214"/>
            <a:chExt cx="3137891" cy="31378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31122D04-5556-CE47-B507-36B67ADD1D73}"/>
                </a:ext>
              </a:extLst>
            </p:cNvPr>
            <p:cNvGrpSpPr/>
            <p:nvPr/>
          </p:nvGrpSpPr>
          <p:grpSpPr>
            <a:xfrm>
              <a:off x="1307438" y="2130214"/>
              <a:ext cx="3137891" cy="3137891"/>
              <a:chOff x="1307438" y="2130214"/>
              <a:chExt cx="3137891" cy="3137891"/>
            </a:xfrm>
          </p:grpSpPr>
          <p:sp>
            <p:nvSpPr>
              <p:cNvPr id="24" name="object 7">
                <a:extLst>
                  <a:ext uri="{FF2B5EF4-FFF2-40B4-BE49-F238E27FC236}">
                    <a16:creationId xmlns:a16="http://schemas.microsoft.com/office/drawing/2014/main" xmlns="" id="{10D838E4-E0AD-CF4C-B325-E407EAF81092}"/>
                  </a:ext>
                </a:extLst>
              </p:cNvPr>
              <p:cNvSpPr/>
              <p:nvPr/>
            </p:nvSpPr>
            <p:spPr>
              <a:xfrm>
                <a:off x="1307438" y="2130214"/>
                <a:ext cx="3137891" cy="3137891"/>
              </a:xfrm>
              <a:custGeom>
                <a:avLst/>
                <a:gdLst/>
                <a:ahLst/>
                <a:cxnLst/>
                <a:rect l="l" t="t" r="r" b="b"/>
                <a:pathLst>
                  <a:path w="5174615" h="5174615">
                    <a:moveTo>
                      <a:pt x="2586580" y="0"/>
                    </a:moveTo>
                    <a:lnTo>
                      <a:pt x="2538031" y="447"/>
                    </a:lnTo>
                    <a:lnTo>
                      <a:pt x="2489696" y="1786"/>
                    </a:lnTo>
                    <a:lnTo>
                      <a:pt x="2441585" y="4007"/>
                    </a:lnTo>
                    <a:lnTo>
                      <a:pt x="2393704" y="7103"/>
                    </a:lnTo>
                    <a:lnTo>
                      <a:pt x="2346063" y="11065"/>
                    </a:lnTo>
                    <a:lnTo>
                      <a:pt x="2298669" y="15887"/>
                    </a:lnTo>
                    <a:lnTo>
                      <a:pt x="2251529" y="21560"/>
                    </a:lnTo>
                    <a:lnTo>
                      <a:pt x="2204651" y="28077"/>
                    </a:lnTo>
                    <a:lnTo>
                      <a:pt x="2158044" y="35429"/>
                    </a:lnTo>
                    <a:lnTo>
                      <a:pt x="2111715" y="43609"/>
                    </a:lnTo>
                    <a:lnTo>
                      <a:pt x="2065672" y="52608"/>
                    </a:lnTo>
                    <a:lnTo>
                      <a:pt x="2019923" y="62420"/>
                    </a:lnTo>
                    <a:lnTo>
                      <a:pt x="1974476" y="73036"/>
                    </a:lnTo>
                    <a:lnTo>
                      <a:pt x="1929338" y="84448"/>
                    </a:lnTo>
                    <a:lnTo>
                      <a:pt x="1884517" y="96648"/>
                    </a:lnTo>
                    <a:lnTo>
                      <a:pt x="1840022" y="109629"/>
                    </a:lnTo>
                    <a:lnTo>
                      <a:pt x="1795860" y="123383"/>
                    </a:lnTo>
                    <a:lnTo>
                      <a:pt x="1752039" y="137901"/>
                    </a:lnTo>
                    <a:lnTo>
                      <a:pt x="1708567" y="153177"/>
                    </a:lnTo>
                    <a:lnTo>
                      <a:pt x="1665451" y="169201"/>
                    </a:lnTo>
                    <a:lnTo>
                      <a:pt x="1622700" y="185967"/>
                    </a:lnTo>
                    <a:lnTo>
                      <a:pt x="1580322" y="203467"/>
                    </a:lnTo>
                    <a:lnTo>
                      <a:pt x="1538323" y="221692"/>
                    </a:lnTo>
                    <a:lnTo>
                      <a:pt x="1496713" y="240635"/>
                    </a:lnTo>
                    <a:lnTo>
                      <a:pt x="1455498" y="260288"/>
                    </a:lnTo>
                    <a:lnTo>
                      <a:pt x="1414687" y="280642"/>
                    </a:lnTo>
                    <a:lnTo>
                      <a:pt x="1374288" y="301691"/>
                    </a:lnTo>
                    <a:lnTo>
                      <a:pt x="1334309" y="323427"/>
                    </a:lnTo>
                    <a:lnTo>
                      <a:pt x="1294756" y="345841"/>
                    </a:lnTo>
                    <a:lnTo>
                      <a:pt x="1255639" y="368925"/>
                    </a:lnTo>
                    <a:lnTo>
                      <a:pt x="1216965" y="392672"/>
                    </a:lnTo>
                    <a:lnTo>
                      <a:pt x="1178741" y="417074"/>
                    </a:lnTo>
                    <a:lnTo>
                      <a:pt x="1140977" y="442124"/>
                    </a:lnTo>
                    <a:lnTo>
                      <a:pt x="1103679" y="467812"/>
                    </a:lnTo>
                    <a:lnTo>
                      <a:pt x="1066855" y="494132"/>
                    </a:lnTo>
                    <a:lnTo>
                      <a:pt x="1030514" y="521075"/>
                    </a:lnTo>
                    <a:lnTo>
                      <a:pt x="994662" y="548634"/>
                    </a:lnTo>
                    <a:lnTo>
                      <a:pt x="959309" y="576801"/>
                    </a:lnTo>
                    <a:lnTo>
                      <a:pt x="924461" y="605568"/>
                    </a:lnTo>
                    <a:lnTo>
                      <a:pt x="890127" y="634927"/>
                    </a:lnTo>
                    <a:lnTo>
                      <a:pt x="856315" y="664870"/>
                    </a:lnTo>
                    <a:lnTo>
                      <a:pt x="823032" y="695390"/>
                    </a:lnTo>
                    <a:lnTo>
                      <a:pt x="790286" y="726478"/>
                    </a:lnTo>
                    <a:lnTo>
                      <a:pt x="758085" y="758127"/>
                    </a:lnTo>
                    <a:lnTo>
                      <a:pt x="726437" y="790329"/>
                    </a:lnTo>
                    <a:lnTo>
                      <a:pt x="695350" y="823075"/>
                    </a:lnTo>
                    <a:lnTo>
                      <a:pt x="664831" y="856359"/>
                    </a:lnTo>
                    <a:lnTo>
                      <a:pt x="634889" y="890172"/>
                    </a:lnTo>
                    <a:lnTo>
                      <a:pt x="605531" y="924507"/>
                    </a:lnTo>
                    <a:lnTo>
                      <a:pt x="576766" y="959355"/>
                    </a:lnTo>
                    <a:lnTo>
                      <a:pt x="548600" y="994709"/>
                    </a:lnTo>
                    <a:lnTo>
                      <a:pt x="521042" y="1030561"/>
                    </a:lnTo>
                    <a:lnTo>
                      <a:pt x="494100" y="1066903"/>
                    </a:lnTo>
                    <a:lnTo>
                      <a:pt x="467781" y="1103727"/>
                    </a:lnTo>
                    <a:lnTo>
                      <a:pt x="442094" y="1141025"/>
                    </a:lnTo>
                    <a:lnTo>
                      <a:pt x="417046" y="1178790"/>
                    </a:lnTo>
                    <a:lnTo>
                      <a:pt x="392645" y="1217013"/>
                    </a:lnTo>
                    <a:lnTo>
                      <a:pt x="368899" y="1255687"/>
                    </a:lnTo>
                    <a:lnTo>
                      <a:pt x="345816" y="1294804"/>
                    </a:lnTo>
                    <a:lnTo>
                      <a:pt x="323403" y="1334356"/>
                    </a:lnTo>
                    <a:lnTo>
                      <a:pt x="301669" y="1374336"/>
                    </a:lnTo>
                    <a:lnTo>
                      <a:pt x="280621" y="1414734"/>
                    </a:lnTo>
                    <a:lnTo>
                      <a:pt x="260268" y="1455545"/>
                    </a:lnTo>
                    <a:lnTo>
                      <a:pt x="240616" y="1496759"/>
                    </a:lnTo>
                    <a:lnTo>
                      <a:pt x="221675" y="1538368"/>
                    </a:lnTo>
                    <a:lnTo>
                      <a:pt x="203451" y="1580366"/>
                    </a:lnTo>
                    <a:lnTo>
                      <a:pt x="185953" y="1622744"/>
                    </a:lnTo>
                    <a:lnTo>
                      <a:pt x="169188" y="1665493"/>
                    </a:lnTo>
                    <a:lnTo>
                      <a:pt x="153164" y="1708608"/>
                    </a:lnTo>
                    <a:lnTo>
                      <a:pt x="137890" y="1752079"/>
                    </a:lnTo>
                    <a:lnTo>
                      <a:pt x="123372" y="1795898"/>
                    </a:lnTo>
                    <a:lnTo>
                      <a:pt x="109620" y="1840059"/>
                    </a:lnTo>
                    <a:lnTo>
                      <a:pt x="96640" y="1884552"/>
                    </a:lnTo>
                    <a:lnTo>
                      <a:pt x="84440" y="1929370"/>
                    </a:lnTo>
                    <a:lnTo>
                      <a:pt x="73029" y="1974506"/>
                    </a:lnTo>
                    <a:lnTo>
                      <a:pt x="62414" y="2019951"/>
                    </a:lnTo>
                    <a:lnTo>
                      <a:pt x="52604" y="2065698"/>
                    </a:lnTo>
                    <a:lnTo>
                      <a:pt x="43605" y="2111739"/>
                    </a:lnTo>
                    <a:lnTo>
                      <a:pt x="35426" y="2158065"/>
                    </a:lnTo>
                    <a:lnTo>
                      <a:pt x="28074" y="2204669"/>
                    </a:lnTo>
                    <a:lnTo>
                      <a:pt x="21558" y="2251544"/>
                    </a:lnTo>
                    <a:lnTo>
                      <a:pt x="15886" y="2298680"/>
                    </a:lnTo>
                    <a:lnTo>
                      <a:pt x="11064" y="2346072"/>
                    </a:lnTo>
                    <a:lnTo>
                      <a:pt x="7102" y="2393710"/>
                    </a:lnTo>
                    <a:lnTo>
                      <a:pt x="4006" y="2441586"/>
                    </a:lnTo>
                    <a:lnTo>
                      <a:pt x="1786" y="2489694"/>
                    </a:lnTo>
                    <a:lnTo>
                      <a:pt x="447" y="2538024"/>
                    </a:lnTo>
                    <a:lnTo>
                      <a:pt x="0" y="2586570"/>
                    </a:lnTo>
                    <a:lnTo>
                      <a:pt x="447" y="2635200"/>
                    </a:lnTo>
                    <a:lnTo>
                      <a:pt x="1786" y="2683612"/>
                    </a:lnTo>
                    <a:lnTo>
                      <a:pt x="4006" y="2731798"/>
                    </a:lnTo>
                    <a:lnTo>
                      <a:pt x="7102" y="2779750"/>
                    </a:lnTo>
                    <a:lnTo>
                      <a:pt x="11064" y="2827460"/>
                    </a:lnTo>
                    <a:lnTo>
                      <a:pt x="15886" y="2874922"/>
                    </a:lnTo>
                    <a:lnTo>
                      <a:pt x="21558" y="2922126"/>
                    </a:lnTo>
                    <a:lnTo>
                      <a:pt x="28074" y="2969065"/>
                    </a:lnTo>
                    <a:lnTo>
                      <a:pt x="35426" y="3015732"/>
                    </a:lnTo>
                    <a:lnTo>
                      <a:pt x="43605" y="3062118"/>
                    </a:lnTo>
                    <a:lnTo>
                      <a:pt x="52604" y="3108215"/>
                    </a:lnTo>
                    <a:lnTo>
                      <a:pt x="62414" y="3154016"/>
                    </a:lnTo>
                    <a:lnTo>
                      <a:pt x="73029" y="3199514"/>
                    </a:lnTo>
                    <a:lnTo>
                      <a:pt x="84440" y="3244699"/>
                    </a:lnTo>
                    <a:lnTo>
                      <a:pt x="96640" y="3289565"/>
                    </a:lnTo>
                    <a:lnTo>
                      <a:pt x="109620" y="3334104"/>
                    </a:lnTo>
                    <a:lnTo>
                      <a:pt x="123372" y="3378307"/>
                    </a:lnTo>
                    <a:lnTo>
                      <a:pt x="137890" y="3422168"/>
                    </a:lnTo>
                    <a:lnTo>
                      <a:pt x="153164" y="3465677"/>
                    </a:lnTo>
                    <a:lnTo>
                      <a:pt x="169188" y="3508828"/>
                    </a:lnTo>
                    <a:lnTo>
                      <a:pt x="185953" y="3551612"/>
                    </a:lnTo>
                    <a:lnTo>
                      <a:pt x="203451" y="3594022"/>
                    </a:lnTo>
                    <a:lnTo>
                      <a:pt x="221675" y="3636051"/>
                    </a:lnTo>
                    <a:lnTo>
                      <a:pt x="240616" y="3677689"/>
                    </a:lnTo>
                    <a:lnTo>
                      <a:pt x="260268" y="3718929"/>
                    </a:lnTo>
                    <a:lnTo>
                      <a:pt x="280621" y="3759764"/>
                    </a:lnTo>
                    <a:lnTo>
                      <a:pt x="301669" y="3800186"/>
                    </a:lnTo>
                    <a:lnTo>
                      <a:pt x="323403" y="3840187"/>
                    </a:lnTo>
                    <a:lnTo>
                      <a:pt x="345816" y="3879759"/>
                    </a:lnTo>
                    <a:lnTo>
                      <a:pt x="368899" y="3918894"/>
                    </a:lnTo>
                    <a:lnTo>
                      <a:pt x="392645" y="3957584"/>
                    </a:lnTo>
                    <a:lnTo>
                      <a:pt x="417046" y="3995822"/>
                    </a:lnTo>
                    <a:lnTo>
                      <a:pt x="442094" y="4033600"/>
                    </a:lnTo>
                    <a:lnTo>
                      <a:pt x="467781" y="4070911"/>
                    </a:lnTo>
                    <a:lnTo>
                      <a:pt x="494100" y="4107745"/>
                    </a:lnTo>
                    <a:lnTo>
                      <a:pt x="521042" y="4144096"/>
                    </a:lnTo>
                    <a:lnTo>
                      <a:pt x="548600" y="4179955"/>
                    </a:lnTo>
                    <a:lnTo>
                      <a:pt x="576766" y="4215315"/>
                    </a:lnTo>
                    <a:lnTo>
                      <a:pt x="605531" y="4250169"/>
                    </a:lnTo>
                    <a:lnTo>
                      <a:pt x="634889" y="4284507"/>
                    </a:lnTo>
                    <a:lnTo>
                      <a:pt x="664831" y="4318323"/>
                    </a:lnTo>
                    <a:lnTo>
                      <a:pt x="695350" y="4351609"/>
                    </a:lnTo>
                    <a:lnTo>
                      <a:pt x="726437" y="4384356"/>
                    </a:lnTo>
                    <a:lnTo>
                      <a:pt x="758085" y="4416557"/>
                    </a:lnTo>
                    <a:lnTo>
                      <a:pt x="790286" y="4448205"/>
                    </a:lnTo>
                    <a:lnTo>
                      <a:pt x="823032" y="4479291"/>
                    </a:lnTo>
                    <a:lnTo>
                      <a:pt x="856315" y="4509807"/>
                    </a:lnTo>
                    <a:lnTo>
                      <a:pt x="890127" y="4539746"/>
                    </a:lnTo>
                    <a:lnTo>
                      <a:pt x="924461" y="4569100"/>
                    </a:lnTo>
                    <a:lnTo>
                      <a:pt x="959309" y="4597862"/>
                    </a:lnTo>
                    <a:lnTo>
                      <a:pt x="994662" y="4626022"/>
                    </a:lnTo>
                    <a:lnTo>
                      <a:pt x="1030514" y="4653574"/>
                    </a:lnTo>
                    <a:lnTo>
                      <a:pt x="1066855" y="4680510"/>
                    </a:lnTo>
                    <a:lnTo>
                      <a:pt x="1103679" y="4706822"/>
                    </a:lnTo>
                    <a:lnTo>
                      <a:pt x="1140977" y="4732502"/>
                    </a:lnTo>
                    <a:lnTo>
                      <a:pt x="1178741" y="4757542"/>
                    </a:lnTo>
                    <a:lnTo>
                      <a:pt x="1216965" y="4781935"/>
                    </a:lnTo>
                    <a:lnTo>
                      <a:pt x="1255639" y="4805672"/>
                    </a:lnTo>
                    <a:lnTo>
                      <a:pt x="1294756" y="4828746"/>
                    </a:lnTo>
                    <a:lnTo>
                      <a:pt x="1334309" y="4851150"/>
                    </a:lnTo>
                    <a:lnTo>
                      <a:pt x="1374288" y="4872874"/>
                    </a:lnTo>
                    <a:lnTo>
                      <a:pt x="1414687" y="4893912"/>
                    </a:lnTo>
                    <a:lnTo>
                      <a:pt x="1455498" y="4914256"/>
                    </a:lnTo>
                    <a:lnTo>
                      <a:pt x="1496713" y="4933897"/>
                    </a:lnTo>
                    <a:lnTo>
                      <a:pt x="1538323" y="4952829"/>
                    </a:lnTo>
                    <a:lnTo>
                      <a:pt x="1580322" y="4971042"/>
                    </a:lnTo>
                    <a:lnTo>
                      <a:pt x="1622700" y="4988530"/>
                    </a:lnTo>
                    <a:lnTo>
                      <a:pt x="1665451" y="5005285"/>
                    </a:lnTo>
                    <a:lnTo>
                      <a:pt x="1708567" y="5021299"/>
                    </a:lnTo>
                    <a:lnTo>
                      <a:pt x="1752039" y="5036563"/>
                    </a:lnTo>
                    <a:lnTo>
                      <a:pt x="1795860" y="5051071"/>
                    </a:lnTo>
                    <a:lnTo>
                      <a:pt x="1840022" y="5064814"/>
                    </a:lnTo>
                    <a:lnTo>
                      <a:pt x="1884517" y="5077785"/>
                    </a:lnTo>
                    <a:lnTo>
                      <a:pt x="1929338" y="5089975"/>
                    </a:lnTo>
                    <a:lnTo>
                      <a:pt x="1974476" y="5101378"/>
                    </a:lnTo>
                    <a:lnTo>
                      <a:pt x="2019923" y="5111984"/>
                    </a:lnTo>
                    <a:lnTo>
                      <a:pt x="2065672" y="5121787"/>
                    </a:lnTo>
                    <a:lnTo>
                      <a:pt x="2111715" y="5130779"/>
                    </a:lnTo>
                    <a:lnTo>
                      <a:pt x="2158044" y="5138951"/>
                    </a:lnTo>
                    <a:lnTo>
                      <a:pt x="2204651" y="5146296"/>
                    </a:lnTo>
                    <a:lnTo>
                      <a:pt x="2251529" y="5152806"/>
                    </a:lnTo>
                    <a:lnTo>
                      <a:pt x="2298669" y="5158473"/>
                    </a:lnTo>
                    <a:lnTo>
                      <a:pt x="2346063" y="5163290"/>
                    </a:lnTo>
                    <a:lnTo>
                      <a:pt x="2393704" y="5167249"/>
                    </a:lnTo>
                    <a:lnTo>
                      <a:pt x="2441585" y="5170342"/>
                    </a:lnTo>
                    <a:lnTo>
                      <a:pt x="2489696" y="5172560"/>
                    </a:lnTo>
                    <a:lnTo>
                      <a:pt x="2538031" y="5173897"/>
                    </a:lnTo>
                    <a:lnTo>
                      <a:pt x="2586580" y="5174345"/>
                    </a:lnTo>
                    <a:lnTo>
                      <a:pt x="2634661" y="5173907"/>
                    </a:lnTo>
                    <a:lnTo>
                      <a:pt x="2682529" y="5172600"/>
                    </a:lnTo>
                    <a:lnTo>
                      <a:pt x="2730177" y="5170431"/>
                    </a:lnTo>
                    <a:lnTo>
                      <a:pt x="2777596" y="5167407"/>
                    </a:lnTo>
                    <a:lnTo>
                      <a:pt x="2824780" y="5163536"/>
                    </a:lnTo>
                    <a:lnTo>
                      <a:pt x="2871720" y="5158825"/>
                    </a:lnTo>
                    <a:lnTo>
                      <a:pt x="2918410" y="5153282"/>
                    </a:lnTo>
                    <a:lnTo>
                      <a:pt x="2964842" y="5146915"/>
                    </a:lnTo>
                    <a:lnTo>
                      <a:pt x="3011007" y="5139731"/>
                    </a:lnTo>
                    <a:lnTo>
                      <a:pt x="3056900" y="5131738"/>
                    </a:lnTo>
                    <a:lnTo>
                      <a:pt x="3102511" y="5122942"/>
                    </a:lnTo>
                    <a:lnTo>
                      <a:pt x="3147834" y="5113353"/>
                    </a:lnTo>
                    <a:lnTo>
                      <a:pt x="3192861" y="5102977"/>
                    </a:lnTo>
                    <a:lnTo>
                      <a:pt x="3237584" y="5091821"/>
                    </a:lnTo>
                    <a:lnTo>
                      <a:pt x="3281997" y="5079894"/>
                    </a:lnTo>
                    <a:lnTo>
                      <a:pt x="3326090" y="5067203"/>
                    </a:lnTo>
                    <a:lnTo>
                      <a:pt x="3369857" y="5053755"/>
                    </a:lnTo>
                    <a:lnTo>
                      <a:pt x="3413291" y="5039559"/>
                    </a:lnTo>
                    <a:lnTo>
                      <a:pt x="3456383" y="5024621"/>
                    </a:lnTo>
                    <a:lnTo>
                      <a:pt x="3499127" y="5008949"/>
                    </a:lnTo>
                    <a:lnTo>
                      <a:pt x="3541513" y="4992550"/>
                    </a:lnTo>
                    <a:lnTo>
                      <a:pt x="3583536" y="4975433"/>
                    </a:lnTo>
                    <a:lnTo>
                      <a:pt x="3625188" y="4957605"/>
                    </a:lnTo>
                    <a:lnTo>
                      <a:pt x="3666460" y="4939072"/>
                    </a:lnTo>
                    <a:lnTo>
                      <a:pt x="3707346" y="4919844"/>
                    </a:lnTo>
                    <a:lnTo>
                      <a:pt x="3747837" y="4899927"/>
                    </a:lnTo>
                    <a:lnTo>
                      <a:pt x="3787927" y="4879329"/>
                    </a:lnTo>
                    <a:lnTo>
                      <a:pt x="3827608" y="4858058"/>
                    </a:lnTo>
                    <a:lnTo>
                      <a:pt x="3866871" y="4836120"/>
                    </a:lnTo>
                    <a:lnTo>
                      <a:pt x="3905711" y="4813524"/>
                    </a:lnTo>
                    <a:lnTo>
                      <a:pt x="3944118" y="4790278"/>
                    </a:lnTo>
                    <a:lnTo>
                      <a:pt x="3982086" y="4766387"/>
                    </a:lnTo>
                    <a:lnTo>
                      <a:pt x="4019607" y="4741862"/>
                    </a:lnTo>
                    <a:lnTo>
                      <a:pt x="4056673" y="4716707"/>
                    </a:lnTo>
                    <a:lnTo>
                      <a:pt x="4093277" y="4690933"/>
                    </a:lnTo>
                    <a:lnTo>
                      <a:pt x="4129412" y="4664545"/>
                    </a:lnTo>
                    <a:lnTo>
                      <a:pt x="4165069" y="4637551"/>
                    </a:lnTo>
                    <a:lnTo>
                      <a:pt x="4200241" y="4609959"/>
                    </a:lnTo>
                    <a:lnTo>
                      <a:pt x="4234922" y="4581777"/>
                    </a:lnTo>
                    <a:lnTo>
                      <a:pt x="4269102" y="4553012"/>
                    </a:lnTo>
                    <a:lnTo>
                      <a:pt x="4302775" y="4523672"/>
                    </a:lnTo>
                    <a:lnTo>
                      <a:pt x="4335933" y="4493763"/>
                    </a:lnTo>
                    <a:lnTo>
                      <a:pt x="4368568" y="4463295"/>
                    </a:lnTo>
                    <a:lnTo>
                      <a:pt x="4400673" y="4432273"/>
                    </a:lnTo>
                    <a:lnTo>
                      <a:pt x="4432241" y="4400706"/>
                    </a:lnTo>
                    <a:lnTo>
                      <a:pt x="4463263" y="4368602"/>
                    </a:lnTo>
                    <a:lnTo>
                      <a:pt x="4493733" y="4335968"/>
                    </a:lnTo>
                    <a:lnTo>
                      <a:pt x="4523643" y="4302811"/>
                    </a:lnTo>
                    <a:lnTo>
                      <a:pt x="4552984" y="4269138"/>
                    </a:lnTo>
                    <a:lnTo>
                      <a:pt x="4581750" y="4234959"/>
                    </a:lnTo>
                    <a:lnTo>
                      <a:pt x="4609934" y="4200279"/>
                    </a:lnTo>
                    <a:lnTo>
                      <a:pt x="4637527" y="4165108"/>
                    </a:lnTo>
                    <a:lnTo>
                      <a:pt x="4664521" y="4129451"/>
                    </a:lnTo>
                    <a:lnTo>
                      <a:pt x="4690911" y="4093317"/>
                    </a:lnTo>
                    <a:lnTo>
                      <a:pt x="4716687" y="4056713"/>
                    </a:lnTo>
                    <a:lnTo>
                      <a:pt x="4741842" y="4019647"/>
                    </a:lnTo>
                    <a:lnTo>
                      <a:pt x="4766369" y="3982126"/>
                    </a:lnTo>
                    <a:lnTo>
                      <a:pt x="4790261" y="3944159"/>
                    </a:lnTo>
                    <a:lnTo>
                      <a:pt x="4813509" y="3905751"/>
                    </a:lnTo>
                    <a:lnTo>
                      <a:pt x="4836106" y="3866912"/>
                    </a:lnTo>
                    <a:lnTo>
                      <a:pt x="4858045" y="3827648"/>
                    </a:lnTo>
                    <a:lnTo>
                      <a:pt x="4879318" y="3787967"/>
                    </a:lnTo>
                    <a:lnTo>
                      <a:pt x="4899917" y="3747877"/>
                    </a:lnTo>
                    <a:lnTo>
                      <a:pt x="4919835" y="3707385"/>
                    </a:lnTo>
                    <a:lnTo>
                      <a:pt x="4939065" y="3666499"/>
                    </a:lnTo>
                    <a:lnTo>
                      <a:pt x="4957598" y="3625226"/>
                    </a:lnTo>
                    <a:lnTo>
                      <a:pt x="4975428" y="3583574"/>
                    </a:lnTo>
                    <a:lnTo>
                      <a:pt x="4992546" y="3541551"/>
                    </a:lnTo>
                    <a:lnTo>
                      <a:pt x="5008946" y="3499163"/>
                    </a:lnTo>
                    <a:lnTo>
                      <a:pt x="5024619" y="3456418"/>
                    </a:lnTo>
                    <a:lnTo>
                      <a:pt x="5039558" y="3413325"/>
                    </a:lnTo>
                    <a:lnTo>
                      <a:pt x="5053756" y="3369890"/>
                    </a:lnTo>
                    <a:lnTo>
                      <a:pt x="5067204" y="3326121"/>
                    </a:lnTo>
                    <a:lnTo>
                      <a:pt x="5079897" y="3282026"/>
                    </a:lnTo>
                    <a:lnTo>
                      <a:pt x="5091825" y="3237613"/>
                    </a:lnTo>
                    <a:lnTo>
                      <a:pt x="5102981" y="3192887"/>
                    </a:lnTo>
                    <a:lnTo>
                      <a:pt x="5113358" y="3147859"/>
                    </a:lnTo>
                    <a:lnTo>
                      <a:pt x="5122948" y="3102534"/>
                    </a:lnTo>
                    <a:lnTo>
                      <a:pt x="5131744" y="3056920"/>
                    </a:lnTo>
                    <a:lnTo>
                      <a:pt x="5139738" y="3011025"/>
                    </a:lnTo>
                    <a:lnTo>
                      <a:pt x="5146923" y="2964857"/>
                    </a:lnTo>
                    <a:lnTo>
                      <a:pt x="5153291" y="2918423"/>
                    </a:lnTo>
                    <a:lnTo>
                      <a:pt x="5158834" y="2871730"/>
                    </a:lnTo>
                    <a:lnTo>
                      <a:pt x="5163545" y="2824787"/>
                    </a:lnTo>
                    <a:lnTo>
                      <a:pt x="5167417" y="2777600"/>
                    </a:lnTo>
                    <a:lnTo>
                      <a:pt x="5170441" y="2730177"/>
                    </a:lnTo>
                    <a:lnTo>
                      <a:pt x="5172610" y="2682526"/>
                    </a:lnTo>
                    <a:lnTo>
                      <a:pt x="5173918" y="2634655"/>
                    </a:lnTo>
                    <a:lnTo>
                      <a:pt x="5174355" y="2586570"/>
                    </a:lnTo>
                    <a:lnTo>
                      <a:pt x="5173908" y="2538024"/>
                    </a:lnTo>
                    <a:lnTo>
                      <a:pt x="5172571" y="2489694"/>
                    </a:lnTo>
                    <a:lnTo>
                      <a:pt x="5170352" y="2441586"/>
                    </a:lnTo>
                    <a:lnTo>
                      <a:pt x="5167259" y="2393710"/>
                    </a:lnTo>
                    <a:lnTo>
                      <a:pt x="5163300" y="2346072"/>
                    </a:lnTo>
                    <a:lnTo>
                      <a:pt x="5158482" y="2298680"/>
                    </a:lnTo>
                    <a:lnTo>
                      <a:pt x="5152814" y="2251544"/>
                    </a:lnTo>
                    <a:lnTo>
                      <a:pt x="5146304" y="2204669"/>
                    </a:lnTo>
                    <a:lnTo>
                      <a:pt x="5138958" y="2158065"/>
                    </a:lnTo>
                    <a:lnTo>
                      <a:pt x="5130785" y="2111739"/>
                    </a:lnTo>
                    <a:lnTo>
                      <a:pt x="5121793" y="2065698"/>
                    </a:lnTo>
                    <a:lnTo>
                      <a:pt x="5111989" y="2019951"/>
                    </a:lnTo>
                    <a:lnTo>
                      <a:pt x="5101382" y="1974506"/>
                    </a:lnTo>
                    <a:lnTo>
                      <a:pt x="5089978" y="1929370"/>
                    </a:lnTo>
                    <a:lnTo>
                      <a:pt x="5077787" y="1884552"/>
                    </a:lnTo>
                    <a:lnTo>
                      <a:pt x="5064815" y="1840059"/>
                    </a:lnTo>
                    <a:lnTo>
                      <a:pt x="5051071" y="1795898"/>
                    </a:lnTo>
                    <a:lnTo>
                      <a:pt x="5036562" y="1752079"/>
                    </a:lnTo>
                    <a:lnTo>
                      <a:pt x="5021297" y="1708608"/>
                    </a:lnTo>
                    <a:lnTo>
                      <a:pt x="5005282" y="1665493"/>
                    </a:lnTo>
                    <a:lnTo>
                      <a:pt x="4988526" y="1622744"/>
                    </a:lnTo>
                    <a:lnTo>
                      <a:pt x="4971037" y="1580366"/>
                    </a:lnTo>
                    <a:lnTo>
                      <a:pt x="4952822" y="1538368"/>
                    </a:lnTo>
                    <a:lnTo>
                      <a:pt x="4933889" y="1496759"/>
                    </a:lnTo>
                    <a:lnTo>
                      <a:pt x="4914246" y="1455545"/>
                    </a:lnTo>
                    <a:lnTo>
                      <a:pt x="4893901" y="1414734"/>
                    </a:lnTo>
                    <a:lnTo>
                      <a:pt x="4872862" y="1374336"/>
                    </a:lnTo>
                    <a:lnTo>
                      <a:pt x="4851136" y="1334356"/>
                    </a:lnTo>
                    <a:lnTo>
                      <a:pt x="4828732" y="1294804"/>
                    </a:lnTo>
                    <a:lnTo>
                      <a:pt x="4805656" y="1255687"/>
                    </a:lnTo>
                    <a:lnTo>
                      <a:pt x="4781917" y="1217013"/>
                    </a:lnTo>
                    <a:lnTo>
                      <a:pt x="4757523" y="1178790"/>
                    </a:lnTo>
                    <a:lnTo>
                      <a:pt x="4732482" y="1141025"/>
                    </a:lnTo>
                    <a:lnTo>
                      <a:pt x="4706801" y="1103727"/>
                    </a:lnTo>
                    <a:lnTo>
                      <a:pt x="4680488" y="1066903"/>
                    </a:lnTo>
                    <a:lnTo>
                      <a:pt x="4653551" y="1030561"/>
                    </a:lnTo>
                    <a:lnTo>
                      <a:pt x="4625997" y="994709"/>
                    </a:lnTo>
                    <a:lnTo>
                      <a:pt x="4597836" y="959355"/>
                    </a:lnTo>
                    <a:lnTo>
                      <a:pt x="4569073" y="924507"/>
                    </a:lnTo>
                    <a:lnTo>
                      <a:pt x="4539718" y="890172"/>
                    </a:lnTo>
                    <a:lnTo>
                      <a:pt x="4509778" y="856359"/>
                    </a:lnTo>
                    <a:lnTo>
                      <a:pt x="4479260" y="823075"/>
                    </a:lnTo>
                    <a:lnTo>
                      <a:pt x="4448173" y="790329"/>
                    </a:lnTo>
                    <a:lnTo>
                      <a:pt x="4416525" y="758127"/>
                    </a:lnTo>
                    <a:lnTo>
                      <a:pt x="4384322" y="726478"/>
                    </a:lnTo>
                    <a:lnTo>
                      <a:pt x="4351574" y="695390"/>
                    </a:lnTo>
                    <a:lnTo>
                      <a:pt x="4318288" y="664870"/>
                    </a:lnTo>
                    <a:lnTo>
                      <a:pt x="4284471" y="634927"/>
                    </a:lnTo>
                    <a:lnTo>
                      <a:pt x="4250132" y="605568"/>
                    </a:lnTo>
                    <a:lnTo>
                      <a:pt x="4215278" y="576801"/>
                    </a:lnTo>
                    <a:lnTo>
                      <a:pt x="4179917" y="548634"/>
                    </a:lnTo>
                    <a:lnTo>
                      <a:pt x="4144057" y="521075"/>
                    </a:lnTo>
                    <a:lnTo>
                      <a:pt x="4107706" y="494132"/>
                    </a:lnTo>
                    <a:lnTo>
                      <a:pt x="4070871" y="467812"/>
                    </a:lnTo>
                    <a:lnTo>
                      <a:pt x="4033560" y="442124"/>
                    </a:lnTo>
                    <a:lnTo>
                      <a:pt x="3995782" y="417074"/>
                    </a:lnTo>
                    <a:lnTo>
                      <a:pt x="3957544" y="392672"/>
                    </a:lnTo>
                    <a:lnTo>
                      <a:pt x="3918853" y="368925"/>
                    </a:lnTo>
                    <a:lnTo>
                      <a:pt x="3879718" y="345841"/>
                    </a:lnTo>
                    <a:lnTo>
                      <a:pt x="3840146" y="323427"/>
                    </a:lnTo>
                    <a:lnTo>
                      <a:pt x="3800146" y="301691"/>
                    </a:lnTo>
                    <a:lnTo>
                      <a:pt x="3759724" y="280642"/>
                    </a:lnTo>
                    <a:lnTo>
                      <a:pt x="3718889" y="260288"/>
                    </a:lnTo>
                    <a:lnTo>
                      <a:pt x="3677649" y="240635"/>
                    </a:lnTo>
                    <a:lnTo>
                      <a:pt x="3636012" y="221692"/>
                    </a:lnTo>
                    <a:lnTo>
                      <a:pt x="3593984" y="203467"/>
                    </a:lnTo>
                    <a:lnTo>
                      <a:pt x="3551575" y="185967"/>
                    </a:lnTo>
                    <a:lnTo>
                      <a:pt x="3508791" y="169201"/>
                    </a:lnTo>
                    <a:lnTo>
                      <a:pt x="3465642" y="153177"/>
                    </a:lnTo>
                    <a:lnTo>
                      <a:pt x="3422133" y="137901"/>
                    </a:lnTo>
                    <a:lnTo>
                      <a:pt x="3378274" y="123383"/>
                    </a:lnTo>
                    <a:lnTo>
                      <a:pt x="3334072" y="109629"/>
                    </a:lnTo>
                    <a:lnTo>
                      <a:pt x="3289535" y="96648"/>
                    </a:lnTo>
                    <a:lnTo>
                      <a:pt x="3244671" y="84448"/>
                    </a:lnTo>
                    <a:lnTo>
                      <a:pt x="3199487" y="73036"/>
                    </a:lnTo>
                    <a:lnTo>
                      <a:pt x="3153992" y="62420"/>
                    </a:lnTo>
                    <a:lnTo>
                      <a:pt x="3108192" y="52608"/>
                    </a:lnTo>
                    <a:lnTo>
                      <a:pt x="3062097" y="43609"/>
                    </a:lnTo>
                    <a:lnTo>
                      <a:pt x="3015714" y="35429"/>
                    </a:lnTo>
                    <a:lnTo>
                      <a:pt x="2969050" y="28077"/>
                    </a:lnTo>
                    <a:lnTo>
                      <a:pt x="2922113" y="21560"/>
                    </a:lnTo>
                    <a:lnTo>
                      <a:pt x="2874912" y="15887"/>
                    </a:lnTo>
                    <a:lnTo>
                      <a:pt x="2827453" y="11065"/>
                    </a:lnTo>
                    <a:lnTo>
                      <a:pt x="2779746" y="7103"/>
                    </a:lnTo>
                    <a:lnTo>
                      <a:pt x="2731797" y="4007"/>
                    </a:lnTo>
                    <a:lnTo>
                      <a:pt x="2683615" y="1786"/>
                    </a:lnTo>
                    <a:lnTo>
                      <a:pt x="2635207" y="447"/>
                    </a:lnTo>
                    <a:lnTo>
                      <a:pt x="2586580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8">
                <a:extLst>
                  <a:ext uri="{FF2B5EF4-FFF2-40B4-BE49-F238E27FC236}">
                    <a16:creationId xmlns:a16="http://schemas.microsoft.com/office/drawing/2014/main" xmlns="" id="{B53608AE-1C14-7B4F-8C79-9F8E6810103A}"/>
                  </a:ext>
                </a:extLst>
              </p:cNvPr>
              <p:cNvSpPr/>
              <p:nvPr/>
            </p:nvSpPr>
            <p:spPr>
              <a:xfrm>
                <a:off x="1926915" y="3699657"/>
                <a:ext cx="1913771" cy="13862"/>
              </a:xfrm>
              <a:custGeom>
                <a:avLst/>
                <a:gdLst/>
                <a:ahLst/>
                <a:cxnLst/>
                <a:rect l="l" t="t" r="r" b="b"/>
                <a:pathLst>
                  <a:path w="3155950" h="22860">
                    <a:moveTo>
                      <a:pt x="3155725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155725" y="22627"/>
                    </a:lnTo>
                    <a:lnTo>
                      <a:pt x="3155725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9">
                <a:extLst>
                  <a:ext uri="{FF2B5EF4-FFF2-40B4-BE49-F238E27FC236}">
                    <a16:creationId xmlns:a16="http://schemas.microsoft.com/office/drawing/2014/main" xmlns="" id="{6204A39D-9A05-CD4B-9201-735AEB3E631E}"/>
                  </a:ext>
                </a:extLst>
              </p:cNvPr>
              <p:cNvSpPr txBox="1"/>
              <p:nvPr/>
            </p:nvSpPr>
            <p:spPr>
              <a:xfrm>
                <a:off x="2038634" y="3780859"/>
                <a:ext cx="1711227" cy="553434"/>
              </a:xfrm>
              <a:prstGeom prst="rect">
                <a:avLst/>
              </a:prstGeom>
            </p:spPr>
            <p:txBody>
              <a:bodyPr vert="horz" wrap="square" lIns="0" tIns="7316" rIns="0" bIns="0" rtlCol="0">
                <a:spAutoFit/>
              </a:bodyPr>
              <a:lstStyle/>
              <a:p>
                <a:pPr marL="7701" marR="3081">
                  <a:lnSpc>
                    <a:spcPct val="109200"/>
                  </a:lnSpc>
                  <a:spcBef>
                    <a:spcPts val="58"/>
                  </a:spcBef>
                </a:pPr>
                <a:r>
                  <a:rPr sz="1668" spc="-6" dirty="0">
                    <a:solidFill>
                      <a:srgbClr val="FFFFFF"/>
                    </a:solidFill>
                    <a:latin typeface="Calibri"/>
                    <a:cs typeface="Calibri"/>
                  </a:rPr>
                  <a:t>sevdiği şeylere </a:t>
                </a:r>
                <a:r>
                  <a:rPr sz="1668" spc="-15" dirty="0">
                    <a:solidFill>
                      <a:srgbClr val="FFFFFF"/>
                    </a:solidFill>
                    <a:latin typeface="Calibri"/>
                    <a:cs typeface="Calibri"/>
                  </a:rPr>
                  <a:t>karşı  </a:t>
                </a:r>
                <a:r>
                  <a:rPr sz="1668" spc="-3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ilgisini</a:t>
                </a:r>
                <a:r>
                  <a:rPr sz="1668" spc="-12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spc="-9" dirty="0" err="1">
                    <a:solidFill>
                      <a:srgbClr val="FFFFFF"/>
                    </a:solidFill>
                    <a:latin typeface="Calibri"/>
                    <a:cs typeface="Calibri"/>
                  </a:rPr>
                  <a:t>kaybetme</a:t>
                </a:r>
                <a:r>
                  <a:rPr lang="tr-TR" sz="1668" spc="-9" dirty="0">
                    <a:solidFill>
                      <a:srgbClr val="FFFFFF"/>
                    </a:solidFill>
                    <a:latin typeface="Calibri"/>
                    <a:cs typeface="Calibri"/>
                  </a:rPr>
                  <a:t>k</a:t>
                </a:r>
                <a:endParaRPr sz="1668" dirty="0">
                  <a:latin typeface="Calibri"/>
                  <a:cs typeface="Calibri"/>
                </a:endParaRPr>
              </a:p>
            </p:txBody>
          </p:sp>
          <p:sp>
            <p:nvSpPr>
              <p:cNvPr id="27" name="object 10">
                <a:extLst>
                  <a:ext uri="{FF2B5EF4-FFF2-40B4-BE49-F238E27FC236}">
                    <a16:creationId xmlns:a16="http://schemas.microsoft.com/office/drawing/2014/main" xmlns="" id="{47B3D56B-DE2B-1B4C-A9FD-A39A4CFAF839}"/>
                  </a:ext>
                </a:extLst>
              </p:cNvPr>
              <p:cNvSpPr txBox="1"/>
              <p:nvPr/>
            </p:nvSpPr>
            <p:spPr>
              <a:xfrm>
                <a:off x="2085949" y="3367338"/>
                <a:ext cx="1595708" cy="264838"/>
              </a:xfrm>
              <a:prstGeom prst="rect">
                <a:avLst/>
              </a:prstGeom>
            </p:spPr>
            <p:txBody>
              <a:bodyPr vert="horz" wrap="square" lIns="0" tIns="8086" rIns="0" bIns="0" rtlCol="0">
                <a:spAutoFit/>
              </a:bodyPr>
              <a:lstStyle/>
              <a:p>
                <a:pPr marL="7701">
                  <a:spcBef>
                    <a:spcPts val="64"/>
                  </a:spcBef>
                </a:pPr>
                <a:r>
                  <a:rPr sz="1668" b="1" spc="-3" dirty="0">
                    <a:solidFill>
                      <a:srgbClr val="FFFFFF"/>
                    </a:solidFill>
                    <a:latin typeface="Calibri"/>
                    <a:cs typeface="Calibri"/>
                  </a:rPr>
                  <a:t>ZİHİNSEL</a:t>
                </a:r>
                <a:r>
                  <a:rPr sz="1668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sz="1668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ETKİLERİ</a:t>
                </a:r>
                <a:endParaRPr sz="1668">
                  <a:latin typeface="Calibri"/>
                  <a:cs typeface="Calibri"/>
                </a:endParaRPr>
              </a:p>
            </p:txBody>
          </p:sp>
        </p:grp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xmlns="" id="{E3AE7ECE-DCF5-464E-BE01-FD09D2E3C441}"/>
                </a:ext>
              </a:extLst>
            </p:cNvPr>
            <p:cNvSpPr/>
            <p:nvPr/>
          </p:nvSpPr>
          <p:spPr>
            <a:xfrm>
              <a:off x="2546080" y="2646840"/>
              <a:ext cx="520992" cy="609557"/>
            </a:xfrm>
            <a:custGeom>
              <a:avLst/>
              <a:gdLst/>
              <a:ahLst/>
              <a:cxnLst/>
              <a:rect l="l" t="t" r="r" b="b"/>
              <a:pathLst>
                <a:path w="859154" h="1005204">
                  <a:moveTo>
                    <a:pt x="471459" y="0"/>
                  </a:moveTo>
                  <a:lnTo>
                    <a:pt x="423017" y="3001"/>
                  </a:lnTo>
                  <a:lnTo>
                    <a:pt x="376321" y="11760"/>
                  </a:lnTo>
                  <a:lnTo>
                    <a:pt x="331741" y="25911"/>
                  </a:lnTo>
                  <a:lnTo>
                    <a:pt x="289649" y="45087"/>
                  </a:lnTo>
                  <a:lnTo>
                    <a:pt x="250415" y="68922"/>
                  </a:lnTo>
                  <a:lnTo>
                    <a:pt x="214409" y="97050"/>
                  </a:lnTo>
                  <a:lnTo>
                    <a:pt x="182001" y="129103"/>
                  </a:lnTo>
                  <a:lnTo>
                    <a:pt x="153563" y="164716"/>
                  </a:lnTo>
                  <a:lnTo>
                    <a:pt x="129465" y="203522"/>
                  </a:lnTo>
                  <a:lnTo>
                    <a:pt x="110077" y="245155"/>
                  </a:lnTo>
                  <a:lnTo>
                    <a:pt x="95770" y="289248"/>
                  </a:lnTo>
                  <a:lnTo>
                    <a:pt x="86914" y="335435"/>
                  </a:lnTo>
                  <a:lnTo>
                    <a:pt x="83880" y="383349"/>
                  </a:lnTo>
                  <a:lnTo>
                    <a:pt x="77279" y="417339"/>
                  </a:lnTo>
                  <a:lnTo>
                    <a:pt x="60976" y="454398"/>
                  </a:lnTo>
                  <a:lnTo>
                    <a:pt x="40213" y="489940"/>
                  </a:lnTo>
                  <a:lnTo>
                    <a:pt x="20237" y="519376"/>
                  </a:lnTo>
                  <a:lnTo>
                    <a:pt x="532" y="557627"/>
                  </a:lnTo>
                  <a:lnTo>
                    <a:pt x="0" y="589449"/>
                  </a:lnTo>
                  <a:lnTo>
                    <a:pt x="18105" y="613651"/>
                  </a:lnTo>
                  <a:lnTo>
                    <a:pt x="54314" y="629045"/>
                  </a:lnTo>
                  <a:lnTo>
                    <a:pt x="108088" y="634441"/>
                  </a:lnTo>
                  <a:lnTo>
                    <a:pt x="108088" y="762186"/>
                  </a:lnTo>
                  <a:lnTo>
                    <a:pt x="116424" y="802752"/>
                  </a:lnTo>
                  <a:lnTo>
                    <a:pt x="139117" y="835969"/>
                  </a:lnTo>
                  <a:lnTo>
                    <a:pt x="172702" y="858412"/>
                  </a:lnTo>
                  <a:lnTo>
                    <a:pt x="213708" y="866654"/>
                  </a:lnTo>
                  <a:lnTo>
                    <a:pt x="272327" y="867949"/>
                  </a:lnTo>
                  <a:lnTo>
                    <a:pt x="313591" y="873868"/>
                  </a:lnTo>
                  <a:lnTo>
                    <a:pt x="340828" y="887455"/>
                  </a:lnTo>
                  <a:lnTo>
                    <a:pt x="357367" y="911759"/>
                  </a:lnTo>
                  <a:lnTo>
                    <a:pt x="366535" y="949826"/>
                  </a:lnTo>
                  <a:lnTo>
                    <a:pt x="371661" y="1004702"/>
                  </a:lnTo>
                  <a:lnTo>
                    <a:pt x="714677" y="1004702"/>
                  </a:lnTo>
                  <a:lnTo>
                    <a:pt x="711679" y="950193"/>
                  </a:lnTo>
                  <a:lnTo>
                    <a:pt x="710517" y="899842"/>
                  </a:lnTo>
                  <a:lnTo>
                    <a:pt x="711768" y="852682"/>
                  </a:lnTo>
                  <a:lnTo>
                    <a:pt x="716007" y="807747"/>
                  </a:lnTo>
                  <a:lnTo>
                    <a:pt x="723810" y="764073"/>
                  </a:lnTo>
                  <a:lnTo>
                    <a:pt x="735753" y="720693"/>
                  </a:lnTo>
                  <a:lnTo>
                    <a:pt x="752412" y="676642"/>
                  </a:lnTo>
                  <a:lnTo>
                    <a:pt x="774363" y="630954"/>
                  </a:lnTo>
                  <a:lnTo>
                    <a:pt x="802182" y="582662"/>
                  </a:lnTo>
                  <a:lnTo>
                    <a:pt x="826285" y="537228"/>
                  </a:lnTo>
                  <a:lnTo>
                    <a:pt x="844150" y="488519"/>
                  </a:lnTo>
                  <a:lnTo>
                    <a:pt x="855253" y="437053"/>
                  </a:lnTo>
                  <a:lnTo>
                    <a:pt x="859071" y="383349"/>
                  </a:lnTo>
                  <a:lnTo>
                    <a:pt x="856036" y="335435"/>
                  </a:lnTo>
                  <a:lnTo>
                    <a:pt x="847180" y="289248"/>
                  </a:lnTo>
                  <a:lnTo>
                    <a:pt x="832872" y="245155"/>
                  </a:lnTo>
                  <a:lnTo>
                    <a:pt x="813484" y="203522"/>
                  </a:lnTo>
                  <a:lnTo>
                    <a:pt x="789385" y="164716"/>
                  </a:lnTo>
                  <a:lnTo>
                    <a:pt x="760946" y="129103"/>
                  </a:lnTo>
                  <a:lnTo>
                    <a:pt x="728536" y="97050"/>
                  </a:lnTo>
                  <a:lnTo>
                    <a:pt x="692528" y="68922"/>
                  </a:lnTo>
                  <a:lnTo>
                    <a:pt x="653291" y="45087"/>
                  </a:lnTo>
                  <a:lnTo>
                    <a:pt x="611195" y="25911"/>
                  </a:lnTo>
                  <a:lnTo>
                    <a:pt x="566610" y="11760"/>
                  </a:lnTo>
                  <a:lnTo>
                    <a:pt x="519909" y="3001"/>
                  </a:lnTo>
                  <a:lnTo>
                    <a:pt x="471459" y="0"/>
                  </a:lnTo>
                  <a:close/>
                </a:path>
              </a:pathLst>
            </a:custGeom>
            <a:solidFill>
              <a:srgbClr val="41B871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xmlns="" id="{E714B2DF-60A3-B84C-B396-488CBCB79D7A}"/>
                </a:ext>
              </a:extLst>
            </p:cNvPr>
            <p:cNvSpPr/>
            <p:nvPr/>
          </p:nvSpPr>
          <p:spPr>
            <a:xfrm>
              <a:off x="2834929" y="2542392"/>
              <a:ext cx="348483" cy="348483"/>
            </a:xfrm>
            <a:custGeom>
              <a:avLst/>
              <a:gdLst/>
              <a:ahLst/>
              <a:cxnLst/>
              <a:rect l="l" t="t" r="r" b="b"/>
              <a:pathLst>
                <a:path w="574675" h="574675">
                  <a:moveTo>
                    <a:pt x="287048" y="0"/>
                  </a:moveTo>
                  <a:lnTo>
                    <a:pt x="237572" y="4248"/>
                  </a:lnTo>
                  <a:lnTo>
                    <a:pt x="190846" y="16518"/>
                  </a:lnTo>
                  <a:lnTo>
                    <a:pt x="147585" y="36098"/>
                  </a:lnTo>
                  <a:lnTo>
                    <a:pt x="108500" y="62275"/>
                  </a:lnTo>
                  <a:lnTo>
                    <a:pt x="74305" y="94338"/>
                  </a:lnTo>
                  <a:lnTo>
                    <a:pt x="45712" y="131574"/>
                  </a:lnTo>
                  <a:lnTo>
                    <a:pt x="23433" y="173272"/>
                  </a:lnTo>
                  <a:lnTo>
                    <a:pt x="6062" y="228088"/>
                  </a:lnTo>
                  <a:lnTo>
                    <a:pt x="0" y="287059"/>
                  </a:lnTo>
                  <a:lnTo>
                    <a:pt x="3757" y="333622"/>
                  </a:lnTo>
                  <a:lnTo>
                    <a:pt x="14634" y="377792"/>
                  </a:lnTo>
                  <a:lnTo>
                    <a:pt x="32040" y="418980"/>
                  </a:lnTo>
                  <a:lnTo>
                    <a:pt x="55384" y="456593"/>
                  </a:lnTo>
                  <a:lnTo>
                    <a:pt x="84075" y="490041"/>
                  </a:lnTo>
                  <a:lnTo>
                    <a:pt x="117523" y="518733"/>
                  </a:lnTo>
                  <a:lnTo>
                    <a:pt x="155134" y="542077"/>
                  </a:lnTo>
                  <a:lnTo>
                    <a:pt x="196320" y="559484"/>
                  </a:lnTo>
                  <a:lnTo>
                    <a:pt x="240488" y="570361"/>
                  </a:lnTo>
                  <a:lnTo>
                    <a:pt x="287048" y="574118"/>
                  </a:lnTo>
                  <a:lnTo>
                    <a:pt x="311947" y="573053"/>
                  </a:lnTo>
                  <a:lnTo>
                    <a:pt x="359871" y="564797"/>
                  </a:lnTo>
                  <a:lnTo>
                    <a:pt x="428438" y="536944"/>
                  </a:lnTo>
                  <a:lnTo>
                    <a:pt x="469430" y="508752"/>
                  </a:lnTo>
                  <a:lnTo>
                    <a:pt x="504862" y="474052"/>
                  </a:lnTo>
                  <a:lnTo>
                    <a:pt x="533891" y="433688"/>
                  </a:lnTo>
                  <a:lnTo>
                    <a:pt x="555670" y="388505"/>
                  </a:lnTo>
                  <a:lnTo>
                    <a:pt x="569358" y="339347"/>
                  </a:lnTo>
                  <a:lnTo>
                    <a:pt x="574108" y="287059"/>
                  </a:lnTo>
                  <a:lnTo>
                    <a:pt x="570351" y="240493"/>
                  </a:lnTo>
                  <a:lnTo>
                    <a:pt x="559474" y="196321"/>
                  </a:lnTo>
                  <a:lnTo>
                    <a:pt x="542069" y="155133"/>
                  </a:lnTo>
                  <a:lnTo>
                    <a:pt x="518725" y="117520"/>
                  </a:lnTo>
                  <a:lnTo>
                    <a:pt x="490034" y="84073"/>
                  </a:lnTo>
                  <a:lnTo>
                    <a:pt x="456587" y="55382"/>
                  </a:lnTo>
                  <a:lnTo>
                    <a:pt x="418974" y="32038"/>
                  </a:lnTo>
                  <a:lnTo>
                    <a:pt x="377786" y="14633"/>
                  </a:lnTo>
                  <a:lnTo>
                    <a:pt x="333614" y="3756"/>
                  </a:lnTo>
                  <a:lnTo>
                    <a:pt x="287048" y="0"/>
                  </a:lnTo>
                  <a:close/>
                </a:path>
              </a:pathLst>
            </a:custGeom>
            <a:solidFill>
              <a:srgbClr val="DF824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xmlns="" id="{CB951BDE-AC3F-3041-8AFB-1D438255E638}"/>
                </a:ext>
              </a:extLst>
            </p:cNvPr>
            <p:cNvSpPr/>
            <p:nvPr/>
          </p:nvSpPr>
          <p:spPr>
            <a:xfrm>
              <a:off x="2923751" y="2628025"/>
              <a:ext cx="174434" cy="174434"/>
            </a:xfrm>
            <a:custGeom>
              <a:avLst/>
              <a:gdLst/>
              <a:ahLst/>
              <a:cxnLst/>
              <a:rect l="l" t="t" r="r" b="b"/>
              <a:pathLst>
                <a:path w="287654" h="287654">
                  <a:moveTo>
                    <a:pt x="173418" y="0"/>
                  </a:moveTo>
                  <a:lnTo>
                    <a:pt x="113619" y="0"/>
                  </a:lnTo>
                  <a:lnTo>
                    <a:pt x="104328" y="1887"/>
                  </a:lnTo>
                  <a:lnTo>
                    <a:pt x="96720" y="7025"/>
                  </a:lnTo>
                  <a:lnTo>
                    <a:pt x="91581" y="14630"/>
                  </a:lnTo>
                  <a:lnTo>
                    <a:pt x="89693" y="23915"/>
                  </a:lnTo>
                  <a:lnTo>
                    <a:pt x="89693" y="89704"/>
                  </a:lnTo>
                  <a:lnTo>
                    <a:pt x="23915" y="89704"/>
                  </a:lnTo>
                  <a:lnTo>
                    <a:pt x="14626" y="91591"/>
                  </a:lnTo>
                  <a:lnTo>
                    <a:pt x="7022" y="96731"/>
                  </a:lnTo>
                  <a:lnTo>
                    <a:pt x="1885" y="104338"/>
                  </a:lnTo>
                  <a:lnTo>
                    <a:pt x="0" y="113630"/>
                  </a:lnTo>
                  <a:lnTo>
                    <a:pt x="0" y="173429"/>
                  </a:lnTo>
                  <a:lnTo>
                    <a:pt x="1885" y="182715"/>
                  </a:lnTo>
                  <a:lnTo>
                    <a:pt x="7022" y="190324"/>
                  </a:lnTo>
                  <a:lnTo>
                    <a:pt x="14626" y="195466"/>
                  </a:lnTo>
                  <a:lnTo>
                    <a:pt x="23915" y="197355"/>
                  </a:lnTo>
                  <a:lnTo>
                    <a:pt x="89693" y="197355"/>
                  </a:lnTo>
                  <a:lnTo>
                    <a:pt x="89693" y="263133"/>
                  </a:lnTo>
                  <a:lnTo>
                    <a:pt x="91581" y="272424"/>
                  </a:lnTo>
                  <a:lnTo>
                    <a:pt x="96720" y="280032"/>
                  </a:lnTo>
                  <a:lnTo>
                    <a:pt x="104328" y="285171"/>
                  </a:lnTo>
                  <a:lnTo>
                    <a:pt x="113619" y="287059"/>
                  </a:lnTo>
                  <a:lnTo>
                    <a:pt x="173418" y="287059"/>
                  </a:lnTo>
                  <a:lnTo>
                    <a:pt x="182709" y="285171"/>
                  </a:lnTo>
                  <a:lnTo>
                    <a:pt x="190317" y="280032"/>
                  </a:lnTo>
                  <a:lnTo>
                    <a:pt x="195457" y="272424"/>
                  </a:lnTo>
                  <a:lnTo>
                    <a:pt x="197344" y="263133"/>
                  </a:lnTo>
                  <a:lnTo>
                    <a:pt x="197344" y="197355"/>
                  </a:lnTo>
                  <a:lnTo>
                    <a:pt x="263122" y="197355"/>
                  </a:lnTo>
                  <a:lnTo>
                    <a:pt x="272415" y="195466"/>
                  </a:lnTo>
                  <a:lnTo>
                    <a:pt x="280026" y="190324"/>
                  </a:lnTo>
                  <a:lnTo>
                    <a:pt x="285170" y="182715"/>
                  </a:lnTo>
                  <a:lnTo>
                    <a:pt x="287059" y="173429"/>
                  </a:lnTo>
                  <a:lnTo>
                    <a:pt x="287059" y="113630"/>
                  </a:lnTo>
                  <a:lnTo>
                    <a:pt x="285170" y="104338"/>
                  </a:lnTo>
                  <a:lnTo>
                    <a:pt x="280026" y="96731"/>
                  </a:lnTo>
                  <a:lnTo>
                    <a:pt x="272415" y="91591"/>
                  </a:lnTo>
                  <a:lnTo>
                    <a:pt x="263122" y="89704"/>
                  </a:lnTo>
                  <a:lnTo>
                    <a:pt x="197344" y="89704"/>
                  </a:lnTo>
                  <a:lnTo>
                    <a:pt x="197344" y="23915"/>
                  </a:lnTo>
                  <a:lnTo>
                    <a:pt x="195452" y="14630"/>
                  </a:lnTo>
                  <a:lnTo>
                    <a:pt x="190313" y="7025"/>
                  </a:lnTo>
                  <a:lnTo>
                    <a:pt x="182708" y="1887"/>
                  </a:lnTo>
                  <a:lnTo>
                    <a:pt x="173418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xmlns="" id="{E811BE25-6990-0044-B9B0-2B9DEF25E13B}"/>
                </a:ext>
              </a:extLst>
            </p:cNvPr>
            <p:cNvSpPr/>
            <p:nvPr/>
          </p:nvSpPr>
          <p:spPr>
            <a:xfrm>
              <a:off x="2530552" y="2527891"/>
              <a:ext cx="667317" cy="742789"/>
            </a:xfrm>
            <a:custGeom>
              <a:avLst/>
              <a:gdLst/>
              <a:ahLst/>
              <a:cxnLst/>
              <a:rect l="l" t="t" r="r" b="b"/>
              <a:pathLst>
                <a:path w="1100454" h="1224914">
                  <a:moveTo>
                    <a:pt x="235394" y="634263"/>
                  </a:moveTo>
                  <a:lnTo>
                    <a:pt x="233514" y="624954"/>
                  </a:lnTo>
                  <a:lnTo>
                    <a:pt x="228396" y="617359"/>
                  </a:lnTo>
                  <a:lnTo>
                    <a:pt x="220789" y="612228"/>
                  </a:lnTo>
                  <a:lnTo>
                    <a:pt x="211480" y="610349"/>
                  </a:lnTo>
                  <a:lnTo>
                    <a:pt x="202145" y="612228"/>
                  </a:lnTo>
                  <a:lnTo>
                    <a:pt x="194551" y="617359"/>
                  </a:lnTo>
                  <a:lnTo>
                    <a:pt x="189433" y="624954"/>
                  </a:lnTo>
                  <a:lnTo>
                    <a:pt x="187553" y="634263"/>
                  </a:lnTo>
                  <a:lnTo>
                    <a:pt x="189433" y="643585"/>
                  </a:lnTo>
                  <a:lnTo>
                    <a:pt x="194551" y="651192"/>
                  </a:lnTo>
                  <a:lnTo>
                    <a:pt x="202158" y="656310"/>
                  </a:lnTo>
                  <a:lnTo>
                    <a:pt x="211480" y="658190"/>
                  </a:lnTo>
                  <a:lnTo>
                    <a:pt x="220789" y="656310"/>
                  </a:lnTo>
                  <a:lnTo>
                    <a:pt x="228396" y="651192"/>
                  </a:lnTo>
                  <a:lnTo>
                    <a:pt x="233514" y="643585"/>
                  </a:lnTo>
                  <a:lnTo>
                    <a:pt x="235394" y="634263"/>
                  </a:lnTo>
                  <a:close/>
                </a:path>
                <a:path w="1100454" h="1224914">
                  <a:moveTo>
                    <a:pt x="769061" y="981354"/>
                  </a:moveTo>
                  <a:lnTo>
                    <a:pt x="767181" y="972045"/>
                  </a:lnTo>
                  <a:lnTo>
                    <a:pt x="762050" y="964438"/>
                  </a:lnTo>
                  <a:lnTo>
                    <a:pt x="754456" y="959307"/>
                  </a:lnTo>
                  <a:lnTo>
                    <a:pt x="745147" y="957440"/>
                  </a:lnTo>
                  <a:lnTo>
                    <a:pt x="735812" y="959307"/>
                  </a:lnTo>
                  <a:lnTo>
                    <a:pt x="728205" y="964438"/>
                  </a:lnTo>
                  <a:lnTo>
                    <a:pt x="723087" y="972045"/>
                  </a:lnTo>
                  <a:lnTo>
                    <a:pt x="721207" y="981354"/>
                  </a:lnTo>
                  <a:lnTo>
                    <a:pt x="723087" y="990663"/>
                  </a:lnTo>
                  <a:lnTo>
                    <a:pt x="728218" y="998270"/>
                  </a:lnTo>
                  <a:lnTo>
                    <a:pt x="735825" y="1003401"/>
                  </a:lnTo>
                  <a:lnTo>
                    <a:pt x="745147" y="1005281"/>
                  </a:lnTo>
                  <a:lnTo>
                    <a:pt x="754456" y="1003401"/>
                  </a:lnTo>
                  <a:lnTo>
                    <a:pt x="762050" y="998270"/>
                  </a:lnTo>
                  <a:lnTo>
                    <a:pt x="767181" y="990663"/>
                  </a:lnTo>
                  <a:lnTo>
                    <a:pt x="769061" y="981354"/>
                  </a:lnTo>
                  <a:close/>
                </a:path>
                <a:path w="1100454" h="1224914">
                  <a:moveTo>
                    <a:pt x="959370" y="278765"/>
                  </a:moveTo>
                  <a:lnTo>
                    <a:pt x="955598" y="260159"/>
                  </a:lnTo>
                  <a:lnTo>
                    <a:pt x="945337" y="244944"/>
                  </a:lnTo>
                  <a:lnTo>
                    <a:pt x="930135" y="234683"/>
                  </a:lnTo>
                  <a:lnTo>
                    <a:pt x="911529" y="230911"/>
                  </a:lnTo>
                  <a:lnTo>
                    <a:pt x="911529" y="278765"/>
                  </a:lnTo>
                  <a:lnTo>
                    <a:pt x="911529" y="338569"/>
                  </a:lnTo>
                  <a:lnTo>
                    <a:pt x="845743" y="338569"/>
                  </a:lnTo>
                  <a:lnTo>
                    <a:pt x="836434" y="340448"/>
                  </a:lnTo>
                  <a:lnTo>
                    <a:pt x="828827" y="345579"/>
                  </a:lnTo>
                  <a:lnTo>
                    <a:pt x="823696" y="353174"/>
                  </a:lnTo>
                  <a:lnTo>
                    <a:pt x="821817" y="362483"/>
                  </a:lnTo>
                  <a:lnTo>
                    <a:pt x="821829" y="428256"/>
                  </a:lnTo>
                  <a:lnTo>
                    <a:pt x="762025" y="428256"/>
                  </a:lnTo>
                  <a:lnTo>
                    <a:pt x="762025" y="362483"/>
                  </a:lnTo>
                  <a:lnTo>
                    <a:pt x="760145" y="353174"/>
                  </a:lnTo>
                  <a:lnTo>
                    <a:pt x="755015" y="345579"/>
                  </a:lnTo>
                  <a:lnTo>
                    <a:pt x="747407" y="340448"/>
                  </a:lnTo>
                  <a:lnTo>
                    <a:pt x="738098" y="338569"/>
                  </a:lnTo>
                  <a:lnTo>
                    <a:pt x="672312" y="338569"/>
                  </a:lnTo>
                  <a:lnTo>
                    <a:pt x="672312" y="278765"/>
                  </a:lnTo>
                  <a:lnTo>
                    <a:pt x="738098" y="278765"/>
                  </a:lnTo>
                  <a:lnTo>
                    <a:pt x="747407" y="276885"/>
                  </a:lnTo>
                  <a:lnTo>
                    <a:pt x="755015" y="271754"/>
                  </a:lnTo>
                  <a:lnTo>
                    <a:pt x="760145" y="264160"/>
                  </a:lnTo>
                  <a:lnTo>
                    <a:pt x="762025" y="254838"/>
                  </a:lnTo>
                  <a:lnTo>
                    <a:pt x="762025" y="189052"/>
                  </a:lnTo>
                  <a:lnTo>
                    <a:pt x="821817" y="189052"/>
                  </a:lnTo>
                  <a:lnTo>
                    <a:pt x="821817" y="254838"/>
                  </a:lnTo>
                  <a:lnTo>
                    <a:pt x="823696" y="264160"/>
                  </a:lnTo>
                  <a:lnTo>
                    <a:pt x="828827" y="271754"/>
                  </a:lnTo>
                  <a:lnTo>
                    <a:pt x="836434" y="276885"/>
                  </a:lnTo>
                  <a:lnTo>
                    <a:pt x="845743" y="278765"/>
                  </a:lnTo>
                  <a:lnTo>
                    <a:pt x="911529" y="278765"/>
                  </a:lnTo>
                  <a:lnTo>
                    <a:pt x="911529" y="230911"/>
                  </a:lnTo>
                  <a:lnTo>
                    <a:pt x="869657" y="230911"/>
                  </a:lnTo>
                  <a:lnTo>
                    <a:pt x="869657" y="189052"/>
                  </a:lnTo>
                  <a:lnTo>
                    <a:pt x="865898" y="170446"/>
                  </a:lnTo>
                  <a:lnTo>
                    <a:pt x="855637" y="155232"/>
                  </a:lnTo>
                  <a:lnTo>
                    <a:pt x="840435" y="144970"/>
                  </a:lnTo>
                  <a:lnTo>
                    <a:pt x="821829" y="141198"/>
                  </a:lnTo>
                  <a:lnTo>
                    <a:pt x="762025" y="141198"/>
                  </a:lnTo>
                  <a:lnTo>
                    <a:pt x="743407" y="144970"/>
                  </a:lnTo>
                  <a:lnTo>
                    <a:pt x="728205" y="155232"/>
                  </a:lnTo>
                  <a:lnTo>
                    <a:pt x="717931" y="170446"/>
                  </a:lnTo>
                  <a:lnTo>
                    <a:pt x="714171" y="189052"/>
                  </a:lnTo>
                  <a:lnTo>
                    <a:pt x="714171" y="230911"/>
                  </a:lnTo>
                  <a:lnTo>
                    <a:pt x="672312" y="230911"/>
                  </a:lnTo>
                  <a:lnTo>
                    <a:pt x="653707" y="234683"/>
                  </a:lnTo>
                  <a:lnTo>
                    <a:pt x="638505" y="244944"/>
                  </a:lnTo>
                  <a:lnTo>
                    <a:pt x="628243" y="260159"/>
                  </a:lnTo>
                  <a:lnTo>
                    <a:pt x="624471" y="278765"/>
                  </a:lnTo>
                  <a:lnTo>
                    <a:pt x="624471" y="338569"/>
                  </a:lnTo>
                  <a:lnTo>
                    <a:pt x="628243" y="357174"/>
                  </a:lnTo>
                  <a:lnTo>
                    <a:pt x="638505" y="372376"/>
                  </a:lnTo>
                  <a:lnTo>
                    <a:pt x="653707" y="382638"/>
                  </a:lnTo>
                  <a:lnTo>
                    <a:pt x="672312" y="386397"/>
                  </a:lnTo>
                  <a:lnTo>
                    <a:pt x="714171" y="386397"/>
                  </a:lnTo>
                  <a:lnTo>
                    <a:pt x="714171" y="428256"/>
                  </a:lnTo>
                  <a:lnTo>
                    <a:pt x="717931" y="446874"/>
                  </a:lnTo>
                  <a:lnTo>
                    <a:pt x="728205" y="462089"/>
                  </a:lnTo>
                  <a:lnTo>
                    <a:pt x="743407" y="472351"/>
                  </a:lnTo>
                  <a:lnTo>
                    <a:pt x="762025" y="476110"/>
                  </a:lnTo>
                  <a:lnTo>
                    <a:pt x="821829" y="476110"/>
                  </a:lnTo>
                  <a:lnTo>
                    <a:pt x="840435" y="472351"/>
                  </a:lnTo>
                  <a:lnTo>
                    <a:pt x="855637" y="462089"/>
                  </a:lnTo>
                  <a:lnTo>
                    <a:pt x="865898" y="446874"/>
                  </a:lnTo>
                  <a:lnTo>
                    <a:pt x="869657" y="428256"/>
                  </a:lnTo>
                  <a:lnTo>
                    <a:pt x="869657" y="386397"/>
                  </a:lnTo>
                  <a:lnTo>
                    <a:pt x="911529" y="386397"/>
                  </a:lnTo>
                  <a:lnTo>
                    <a:pt x="930135" y="382638"/>
                  </a:lnTo>
                  <a:lnTo>
                    <a:pt x="945337" y="372376"/>
                  </a:lnTo>
                  <a:lnTo>
                    <a:pt x="955598" y="357174"/>
                  </a:lnTo>
                  <a:lnTo>
                    <a:pt x="959370" y="338569"/>
                  </a:lnTo>
                  <a:lnTo>
                    <a:pt x="959370" y="278765"/>
                  </a:lnTo>
                  <a:close/>
                </a:path>
                <a:path w="1100454" h="1224914">
                  <a:moveTo>
                    <a:pt x="1099972" y="310984"/>
                  </a:moveTo>
                  <a:lnTo>
                    <a:pt x="1096594" y="265087"/>
                  </a:lnTo>
                  <a:lnTo>
                    <a:pt x="1086777" y="221259"/>
                  </a:lnTo>
                  <a:lnTo>
                    <a:pt x="1071016" y="179997"/>
                  </a:lnTo>
                  <a:lnTo>
                    <a:pt x="1052118" y="145961"/>
                  </a:lnTo>
                  <a:lnTo>
                    <a:pt x="1052118" y="310984"/>
                  </a:lnTo>
                  <a:lnTo>
                    <a:pt x="1047877" y="358216"/>
                  </a:lnTo>
                  <a:lnTo>
                    <a:pt x="1035634" y="402704"/>
                  </a:lnTo>
                  <a:lnTo>
                    <a:pt x="1016139" y="443687"/>
                  </a:lnTo>
                  <a:lnTo>
                    <a:pt x="990155" y="480428"/>
                  </a:lnTo>
                  <a:lnTo>
                    <a:pt x="958418" y="512152"/>
                  </a:lnTo>
                  <a:lnTo>
                    <a:pt x="921689" y="538137"/>
                  </a:lnTo>
                  <a:lnTo>
                    <a:pt x="880706" y="557631"/>
                  </a:lnTo>
                  <a:lnTo>
                    <a:pt x="836218" y="569874"/>
                  </a:lnTo>
                  <a:lnTo>
                    <a:pt x="788974" y="574116"/>
                  </a:lnTo>
                  <a:lnTo>
                    <a:pt x="741743" y="569874"/>
                  </a:lnTo>
                  <a:lnTo>
                    <a:pt x="697268" y="557631"/>
                  </a:lnTo>
                  <a:lnTo>
                    <a:pt x="656285" y="538137"/>
                  </a:lnTo>
                  <a:lnTo>
                    <a:pt x="619556" y="512152"/>
                  </a:lnTo>
                  <a:lnTo>
                    <a:pt x="587819" y="480428"/>
                  </a:lnTo>
                  <a:lnTo>
                    <a:pt x="561822" y="443687"/>
                  </a:lnTo>
                  <a:lnTo>
                    <a:pt x="542340" y="402704"/>
                  </a:lnTo>
                  <a:lnTo>
                    <a:pt x="530098" y="358216"/>
                  </a:lnTo>
                  <a:lnTo>
                    <a:pt x="525843" y="310984"/>
                  </a:lnTo>
                  <a:lnTo>
                    <a:pt x="530098" y="263740"/>
                  </a:lnTo>
                  <a:lnTo>
                    <a:pt x="542086" y="220154"/>
                  </a:lnTo>
                  <a:lnTo>
                    <a:pt x="542340" y="219252"/>
                  </a:lnTo>
                  <a:lnTo>
                    <a:pt x="561822" y="178269"/>
                  </a:lnTo>
                  <a:lnTo>
                    <a:pt x="565924" y="172491"/>
                  </a:lnTo>
                  <a:lnTo>
                    <a:pt x="587819" y="141541"/>
                  </a:lnTo>
                  <a:lnTo>
                    <a:pt x="619556" y="109804"/>
                  </a:lnTo>
                  <a:lnTo>
                    <a:pt x="656285" y="83820"/>
                  </a:lnTo>
                  <a:lnTo>
                    <a:pt x="697268" y="64338"/>
                  </a:lnTo>
                  <a:lnTo>
                    <a:pt x="741743" y="52095"/>
                  </a:lnTo>
                  <a:lnTo>
                    <a:pt x="788974" y="47840"/>
                  </a:lnTo>
                  <a:lnTo>
                    <a:pt x="836218" y="52095"/>
                  </a:lnTo>
                  <a:lnTo>
                    <a:pt x="880706" y="64338"/>
                  </a:lnTo>
                  <a:lnTo>
                    <a:pt x="921689" y="83820"/>
                  </a:lnTo>
                  <a:lnTo>
                    <a:pt x="958418" y="109804"/>
                  </a:lnTo>
                  <a:lnTo>
                    <a:pt x="990155" y="141541"/>
                  </a:lnTo>
                  <a:lnTo>
                    <a:pt x="1016139" y="178269"/>
                  </a:lnTo>
                  <a:lnTo>
                    <a:pt x="1035634" y="219252"/>
                  </a:lnTo>
                  <a:lnTo>
                    <a:pt x="1047877" y="263740"/>
                  </a:lnTo>
                  <a:lnTo>
                    <a:pt x="1052118" y="310984"/>
                  </a:lnTo>
                  <a:lnTo>
                    <a:pt x="1052118" y="145961"/>
                  </a:lnTo>
                  <a:lnTo>
                    <a:pt x="1023594" y="107073"/>
                  </a:lnTo>
                  <a:lnTo>
                    <a:pt x="992898" y="76377"/>
                  </a:lnTo>
                  <a:lnTo>
                    <a:pt x="958202" y="50177"/>
                  </a:lnTo>
                  <a:lnTo>
                    <a:pt x="919962" y="28956"/>
                  </a:lnTo>
                  <a:lnTo>
                    <a:pt x="878700" y="13195"/>
                  </a:lnTo>
                  <a:lnTo>
                    <a:pt x="834872" y="3378"/>
                  </a:lnTo>
                  <a:lnTo>
                    <a:pt x="788974" y="0"/>
                  </a:lnTo>
                  <a:lnTo>
                    <a:pt x="737908" y="4203"/>
                  </a:lnTo>
                  <a:lnTo>
                    <a:pt x="689483" y="16332"/>
                  </a:lnTo>
                  <a:lnTo>
                    <a:pt x="644372" y="35725"/>
                  </a:lnTo>
                  <a:lnTo>
                    <a:pt x="603262" y="61709"/>
                  </a:lnTo>
                  <a:lnTo>
                    <a:pt x="566813" y="93624"/>
                  </a:lnTo>
                  <a:lnTo>
                    <a:pt x="535711" y="130771"/>
                  </a:lnTo>
                  <a:lnTo>
                    <a:pt x="510616" y="172491"/>
                  </a:lnTo>
                  <a:lnTo>
                    <a:pt x="506069" y="172339"/>
                  </a:lnTo>
                  <a:lnTo>
                    <a:pt x="501561" y="172237"/>
                  </a:lnTo>
                  <a:lnTo>
                    <a:pt x="497078" y="172237"/>
                  </a:lnTo>
                  <a:lnTo>
                    <a:pt x="450608" y="174815"/>
                  </a:lnTo>
                  <a:lnTo>
                    <a:pt x="405244" y="182448"/>
                  </a:lnTo>
                  <a:lnTo>
                    <a:pt x="361302" y="195008"/>
                  </a:lnTo>
                  <a:lnTo>
                    <a:pt x="319125" y="212356"/>
                  </a:lnTo>
                  <a:lnTo>
                    <a:pt x="279044" y="234353"/>
                  </a:lnTo>
                  <a:lnTo>
                    <a:pt x="241388" y="260870"/>
                  </a:lnTo>
                  <a:lnTo>
                    <a:pt x="206502" y="291757"/>
                  </a:lnTo>
                  <a:lnTo>
                    <a:pt x="170472" y="332333"/>
                  </a:lnTo>
                  <a:lnTo>
                    <a:pt x="140487" y="376555"/>
                  </a:lnTo>
                  <a:lnTo>
                    <a:pt x="116776" y="423900"/>
                  </a:lnTo>
                  <a:lnTo>
                    <a:pt x="99580" y="473862"/>
                  </a:lnTo>
                  <a:lnTo>
                    <a:pt x="89090" y="525907"/>
                  </a:lnTo>
                  <a:lnTo>
                    <a:pt x="85547" y="579526"/>
                  </a:lnTo>
                  <a:lnTo>
                    <a:pt x="81508" y="601814"/>
                  </a:lnTo>
                  <a:lnTo>
                    <a:pt x="69862" y="630516"/>
                  </a:lnTo>
                  <a:lnTo>
                    <a:pt x="51257" y="664248"/>
                  </a:lnTo>
                  <a:lnTo>
                    <a:pt x="26390" y="701611"/>
                  </a:lnTo>
                  <a:lnTo>
                    <a:pt x="7416" y="734949"/>
                  </a:lnTo>
                  <a:lnTo>
                    <a:pt x="0" y="762990"/>
                  </a:lnTo>
                  <a:lnTo>
                    <a:pt x="965" y="785774"/>
                  </a:lnTo>
                  <a:lnTo>
                    <a:pt x="7099" y="803313"/>
                  </a:lnTo>
                  <a:lnTo>
                    <a:pt x="18503" y="819353"/>
                  </a:lnTo>
                  <a:lnTo>
                    <a:pt x="37998" y="834555"/>
                  </a:lnTo>
                  <a:lnTo>
                    <a:pt x="67703" y="846734"/>
                  </a:lnTo>
                  <a:lnTo>
                    <a:pt x="109778" y="853681"/>
                  </a:lnTo>
                  <a:lnTo>
                    <a:pt x="109778" y="958367"/>
                  </a:lnTo>
                  <a:lnTo>
                    <a:pt x="119976" y="1008291"/>
                  </a:lnTo>
                  <a:lnTo>
                    <a:pt x="147764" y="1049096"/>
                  </a:lnTo>
                  <a:lnTo>
                    <a:pt x="188937" y="1076629"/>
                  </a:lnTo>
                  <a:lnTo>
                    <a:pt x="239306" y="1086739"/>
                  </a:lnTo>
                  <a:lnTo>
                    <a:pt x="281012" y="1087297"/>
                  </a:lnTo>
                  <a:lnTo>
                    <a:pt x="312978" y="1089482"/>
                  </a:lnTo>
                  <a:lnTo>
                    <a:pt x="350774" y="1101725"/>
                  </a:lnTo>
                  <a:lnTo>
                    <a:pt x="370306" y="1164361"/>
                  </a:lnTo>
                  <a:lnTo>
                    <a:pt x="373405" y="1202436"/>
                  </a:lnTo>
                  <a:lnTo>
                    <a:pt x="375704" y="1211237"/>
                  </a:lnTo>
                  <a:lnTo>
                    <a:pt x="380911" y="1218323"/>
                  </a:lnTo>
                  <a:lnTo>
                    <a:pt x="388327" y="1223073"/>
                  </a:lnTo>
                  <a:lnTo>
                    <a:pt x="397268" y="1224788"/>
                  </a:lnTo>
                  <a:lnTo>
                    <a:pt x="746912" y="1224788"/>
                  </a:lnTo>
                  <a:lnTo>
                    <a:pt x="753237" y="1222044"/>
                  </a:lnTo>
                  <a:lnTo>
                    <a:pt x="762266" y="1212380"/>
                  </a:lnTo>
                  <a:lnTo>
                    <a:pt x="764590" y="1205915"/>
                  </a:lnTo>
                  <a:lnTo>
                    <a:pt x="764159" y="1199311"/>
                  </a:lnTo>
                  <a:lnTo>
                    <a:pt x="762825" y="1176947"/>
                  </a:lnTo>
                  <a:lnTo>
                    <a:pt x="760907" y="1137996"/>
                  </a:lnTo>
                  <a:lnTo>
                    <a:pt x="760069" y="1088783"/>
                  </a:lnTo>
                  <a:lnTo>
                    <a:pt x="758253" y="1079461"/>
                  </a:lnTo>
                  <a:lnTo>
                    <a:pt x="753173" y="1071829"/>
                  </a:lnTo>
                  <a:lnTo>
                    <a:pt x="745617" y="1066660"/>
                  </a:lnTo>
                  <a:lnTo>
                    <a:pt x="736307" y="1064717"/>
                  </a:lnTo>
                  <a:lnTo>
                    <a:pt x="736142" y="1064717"/>
                  </a:lnTo>
                  <a:lnTo>
                    <a:pt x="726884" y="1066571"/>
                  </a:lnTo>
                  <a:lnTo>
                    <a:pt x="719302" y="1071664"/>
                  </a:lnTo>
                  <a:lnTo>
                    <a:pt x="714159" y="1079207"/>
                  </a:lnTo>
                  <a:lnTo>
                    <a:pt x="712228" y="1088478"/>
                  </a:lnTo>
                  <a:lnTo>
                    <a:pt x="712330" y="1110221"/>
                  </a:lnTo>
                  <a:lnTo>
                    <a:pt x="712736" y="1129118"/>
                  </a:lnTo>
                  <a:lnTo>
                    <a:pt x="713587" y="1151915"/>
                  </a:lnTo>
                  <a:lnTo>
                    <a:pt x="714870" y="1176947"/>
                  </a:lnTo>
                  <a:lnTo>
                    <a:pt x="419531" y="1176947"/>
                  </a:lnTo>
                  <a:lnTo>
                    <a:pt x="409079" y="1110221"/>
                  </a:lnTo>
                  <a:lnTo>
                    <a:pt x="382066" y="1065517"/>
                  </a:lnTo>
                  <a:lnTo>
                    <a:pt x="326047" y="1042898"/>
                  </a:lnTo>
                  <a:lnTo>
                    <a:pt x="286969" y="1039571"/>
                  </a:lnTo>
                  <a:lnTo>
                    <a:pt x="239306" y="1038898"/>
                  </a:lnTo>
                  <a:lnTo>
                    <a:pt x="207543" y="1032560"/>
                  </a:lnTo>
                  <a:lnTo>
                    <a:pt x="181571" y="1015288"/>
                  </a:lnTo>
                  <a:lnTo>
                    <a:pt x="164045" y="989685"/>
                  </a:lnTo>
                  <a:lnTo>
                    <a:pt x="157619" y="958367"/>
                  </a:lnTo>
                  <a:lnTo>
                    <a:pt x="157619" y="926299"/>
                  </a:lnTo>
                  <a:lnTo>
                    <a:pt x="229387" y="926299"/>
                  </a:lnTo>
                  <a:lnTo>
                    <a:pt x="238696" y="924420"/>
                  </a:lnTo>
                  <a:lnTo>
                    <a:pt x="246303" y="919302"/>
                  </a:lnTo>
                  <a:lnTo>
                    <a:pt x="251434" y="911694"/>
                  </a:lnTo>
                  <a:lnTo>
                    <a:pt x="253314" y="902385"/>
                  </a:lnTo>
                  <a:lnTo>
                    <a:pt x="251434" y="893076"/>
                  </a:lnTo>
                  <a:lnTo>
                    <a:pt x="246303" y="885469"/>
                  </a:lnTo>
                  <a:lnTo>
                    <a:pt x="238696" y="880338"/>
                  </a:lnTo>
                  <a:lnTo>
                    <a:pt x="229387" y="878459"/>
                  </a:lnTo>
                  <a:lnTo>
                    <a:pt x="157619" y="878459"/>
                  </a:lnTo>
                  <a:lnTo>
                    <a:pt x="157619" y="830618"/>
                  </a:lnTo>
                  <a:lnTo>
                    <a:pt x="102920" y="804976"/>
                  </a:lnTo>
                  <a:lnTo>
                    <a:pt x="78028" y="799998"/>
                  </a:lnTo>
                  <a:lnTo>
                    <a:pt x="59956" y="792073"/>
                  </a:lnTo>
                  <a:lnTo>
                    <a:pt x="49657" y="781469"/>
                  </a:lnTo>
                  <a:lnTo>
                    <a:pt x="47472" y="771702"/>
                  </a:lnTo>
                  <a:lnTo>
                    <a:pt x="49441" y="759472"/>
                  </a:lnTo>
                  <a:lnTo>
                    <a:pt x="55422" y="745261"/>
                  </a:lnTo>
                  <a:lnTo>
                    <a:pt x="65278" y="729513"/>
                  </a:lnTo>
                  <a:lnTo>
                    <a:pt x="89039" y="694207"/>
                  </a:lnTo>
                  <a:lnTo>
                    <a:pt x="110998" y="655332"/>
                  </a:lnTo>
                  <a:lnTo>
                    <a:pt x="127127" y="616064"/>
                  </a:lnTo>
                  <a:lnTo>
                    <a:pt x="133400" y="579526"/>
                  </a:lnTo>
                  <a:lnTo>
                    <a:pt x="136664" y="531266"/>
                  </a:lnTo>
                  <a:lnTo>
                    <a:pt x="146177" y="484924"/>
                  </a:lnTo>
                  <a:lnTo>
                    <a:pt x="161518" y="440944"/>
                  </a:lnTo>
                  <a:lnTo>
                    <a:pt x="182257" y="399732"/>
                  </a:lnTo>
                  <a:lnTo>
                    <a:pt x="207962" y="361721"/>
                  </a:lnTo>
                  <a:lnTo>
                    <a:pt x="238226" y="327304"/>
                  </a:lnTo>
                  <a:lnTo>
                    <a:pt x="272618" y="296926"/>
                  </a:lnTo>
                  <a:lnTo>
                    <a:pt x="310705" y="270992"/>
                  </a:lnTo>
                  <a:lnTo>
                    <a:pt x="352069" y="249936"/>
                  </a:lnTo>
                  <a:lnTo>
                    <a:pt x="396278" y="234162"/>
                  </a:lnTo>
                  <a:lnTo>
                    <a:pt x="442912" y="224091"/>
                  </a:lnTo>
                  <a:lnTo>
                    <a:pt x="491553" y="220154"/>
                  </a:lnTo>
                  <a:lnTo>
                    <a:pt x="485724" y="242036"/>
                  </a:lnTo>
                  <a:lnTo>
                    <a:pt x="481482" y="264502"/>
                  </a:lnTo>
                  <a:lnTo>
                    <a:pt x="478878" y="287502"/>
                  </a:lnTo>
                  <a:lnTo>
                    <a:pt x="478002" y="310984"/>
                  </a:lnTo>
                  <a:lnTo>
                    <a:pt x="481380" y="356870"/>
                  </a:lnTo>
                  <a:lnTo>
                    <a:pt x="491197" y="400697"/>
                  </a:lnTo>
                  <a:lnTo>
                    <a:pt x="506958" y="441960"/>
                  </a:lnTo>
                  <a:lnTo>
                    <a:pt x="528180" y="480199"/>
                  </a:lnTo>
                  <a:lnTo>
                    <a:pt x="554380" y="514896"/>
                  </a:lnTo>
                  <a:lnTo>
                    <a:pt x="585076" y="545592"/>
                  </a:lnTo>
                  <a:lnTo>
                    <a:pt x="619772" y="571792"/>
                  </a:lnTo>
                  <a:lnTo>
                    <a:pt x="657999" y="593013"/>
                  </a:lnTo>
                  <a:lnTo>
                    <a:pt x="699262" y="608774"/>
                  </a:lnTo>
                  <a:lnTo>
                    <a:pt x="743089" y="618591"/>
                  </a:lnTo>
                  <a:lnTo>
                    <a:pt x="788974" y="621969"/>
                  </a:lnTo>
                  <a:lnTo>
                    <a:pt x="806919" y="621461"/>
                  </a:lnTo>
                  <a:lnTo>
                    <a:pt x="824585" y="619950"/>
                  </a:lnTo>
                  <a:lnTo>
                    <a:pt x="841946" y="617461"/>
                  </a:lnTo>
                  <a:lnTo>
                    <a:pt x="859002" y="614019"/>
                  </a:lnTo>
                  <a:lnTo>
                    <a:pt x="852766" y="653961"/>
                  </a:lnTo>
                  <a:lnTo>
                    <a:pt x="842022" y="692899"/>
                  </a:lnTo>
                  <a:lnTo>
                    <a:pt x="826884" y="730453"/>
                  </a:lnTo>
                  <a:lnTo>
                    <a:pt x="807453" y="766229"/>
                  </a:lnTo>
                  <a:lnTo>
                    <a:pt x="791502" y="792937"/>
                  </a:lnTo>
                  <a:lnTo>
                    <a:pt x="777290" y="818832"/>
                  </a:lnTo>
                  <a:lnTo>
                    <a:pt x="764717" y="844105"/>
                  </a:lnTo>
                  <a:lnTo>
                    <a:pt x="753681" y="868934"/>
                  </a:lnTo>
                  <a:lnTo>
                    <a:pt x="751827" y="878243"/>
                  </a:lnTo>
                  <a:lnTo>
                    <a:pt x="753630" y="887234"/>
                  </a:lnTo>
                  <a:lnTo>
                    <a:pt x="758672" y="894905"/>
                  </a:lnTo>
                  <a:lnTo>
                    <a:pt x="766546" y="900226"/>
                  </a:lnTo>
                  <a:lnTo>
                    <a:pt x="769556" y="901471"/>
                  </a:lnTo>
                  <a:lnTo>
                    <a:pt x="772680" y="902055"/>
                  </a:lnTo>
                  <a:lnTo>
                    <a:pt x="775741" y="902055"/>
                  </a:lnTo>
                  <a:lnTo>
                    <a:pt x="808088" y="864285"/>
                  </a:lnTo>
                  <a:lnTo>
                    <a:pt x="819835" y="840714"/>
                  </a:lnTo>
                  <a:lnTo>
                    <a:pt x="833145" y="816483"/>
                  </a:lnTo>
                  <a:lnTo>
                    <a:pt x="848106" y="791438"/>
                  </a:lnTo>
                  <a:lnTo>
                    <a:pt x="872324" y="746175"/>
                  </a:lnTo>
                  <a:lnTo>
                    <a:pt x="890498" y="698500"/>
                  </a:lnTo>
                  <a:lnTo>
                    <a:pt x="902487" y="648995"/>
                  </a:lnTo>
                  <a:lnTo>
                    <a:pt x="906373" y="614019"/>
                  </a:lnTo>
                  <a:lnTo>
                    <a:pt x="908113" y="598233"/>
                  </a:lnTo>
                  <a:lnTo>
                    <a:pt x="948664" y="577748"/>
                  </a:lnTo>
                  <a:lnTo>
                    <a:pt x="953820" y="574116"/>
                  </a:lnTo>
                  <a:lnTo>
                    <a:pt x="985570" y="551764"/>
                  </a:lnTo>
                  <a:lnTo>
                    <a:pt x="1018273" y="520852"/>
                  </a:lnTo>
                  <a:lnTo>
                    <a:pt x="1046238" y="485521"/>
                  </a:lnTo>
                  <a:lnTo>
                    <a:pt x="1068933" y="446328"/>
                  </a:lnTo>
                  <a:lnTo>
                    <a:pt x="1085811" y="403821"/>
                  </a:lnTo>
                  <a:lnTo>
                    <a:pt x="1096340" y="358521"/>
                  </a:lnTo>
                  <a:lnTo>
                    <a:pt x="1099972" y="310984"/>
                  </a:lnTo>
                  <a:close/>
                </a:path>
              </a:pathLst>
            </a:custGeom>
            <a:solidFill>
              <a:srgbClr val="204536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4383631-B25D-9648-BD1B-D6E2D2855C78}"/>
              </a:ext>
            </a:extLst>
          </p:cNvPr>
          <p:cNvGrpSpPr/>
          <p:nvPr/>
        </p:nvGrpSpPr>
        <p:grpSpPr>
          <a:xfrm>
            <a:off x="4250797" y="1870385"/>
            <a:ext cx="3657729" cy="3657728"/>
            <a:chOff x="4250797" y="1870385"/>
            <a:chExt cx="3657729" cy="3657728"/>
          </a:xfrm>
        </p:grpSpPr>
        <p:sp>
          <p:nvSpPr>
            <p:cNvPr id="34" name="object 17">
              <a:extLst>
                <a:ext uri="{FF2B5EF4-FFF2-40B4-BE49-F238E27FC236}">
                  <a16:creationId xmlns:a16="http://schemas.microsoft.com/office/drawing/2014/main" xmlns="" id="{13B9988A-39B6-D544-9E6B-77EF4939A64C}"/>
                </a:ext>
              </a:extLst>
            </p:cNvPr>
            <p:cNvSpPr/>
            <p:nvPr/>
          </p:nvSpPr>
          <p:spPr>
            <a:xfrm>
              <a:off x="4250797" y="1870385"/>
              <a:ext cx="3657729" cy="3657728"/>
            </a:xfrm>
            <a:custGeom>
              <a:avLst/>
              <a:gdLst/>
              <a:ahLst/>
              <a:cxnLst/>
              <a:rect l="l" t="t" r="r" b="b"/>
              <a:pathLst>
                <a:path w="6031865" h="6031865">
                  <a:moveTo>
                    <a:pt x="3014955" y="0"/>
                  </a:moveTo>
                  <a:lnTo>
                    <a:pt x="2966590" y="381"/>
                  </a:lnTo>
                  <a:lnTo>
                    <a:pt x="2918408" y="1521"/>
                  </a:lnTo>
                  <a:lnTo>
                    <a:pt x="2870413" y="3413"/>
                  </a:lnTo>
                  <a:lnTo>
                    <a:pt x="2822613" y="6053"/>
                  </a:lnTo>
                  <a:lnTo>
                    <a:pt x="2775012" y="9435"/>
                  </a:lnTo>
                  <a:lnTo>
                    <a:pt x="2727615" y="13552"/>
                  </a:lnTo>
                  <a:lnTo>
                    <a:pt x="2680430" y="18400"/>
                  </a:lnTo>
                  <a:lnTo>
                    <a:pt x="2633461" y="23972"/>
                  </a:lnTo>
                  <a:lnTo>
                    <a:pt x="2586714" y="30262"/>
                  </a:lnTo>
                  <a:lnTo>
                    <a:pt x="2540196" y="37266"/>
                  </a:lnTo>
                  <a:lnTo>
                    <a:pt x="2493911" y="44977"/>
                  </a:lnTo>
                  <a:lnTo>
                    <a:pt x="2447865" y="53389"/>
                  </a:lnTo>
                  <a:lnTo>
                    <a:pt x="2402064" y="62497"/>
                  </a:lnTo>
                  <a:lnTo>
                    <a:pt x="2356514" y="72296"/>
                  </a:lnTo>
                  <a:lnTo>
                    <a:pt x="2311221" y="82779"/>
                  </a:lnTo>
                  <a:lnTo>
                    <a:pt x="2266189" y="93940"/>
                  </a:lnTo>
                  <a:lnTo>
                    <a:pt x="2221426" y="105775"/>
                  </a:lnTo>
                  <a:lnTo>
                    <a:pt x="2176936" y="118277"/>
                  </a:lnTo>
                  <a:lnTo>
                    <a:pt x="2132725" y="131440"/>
                  </a:lnTo>
                  <a:lnTo>
                    <a:pt x="2088800" y="145260"/>
                  </a:lnTo>
                  <a:lnTo>
                    <a:pt x="2045165" y="159729"/>
                  </a:lnTo>
                  <a:lnTo>
                    <a:pt x="2001826" y="174844"/>
                  </a:lnTo>
                  <a:lnTo>
                    <a:pt x="1958790" y="190597"/>
                  </a:lnTo>
                  <a:lnTo>
                    <a:pt x="1916061" y="206982"/>
                  </a:lnTo>
                  <a:lnTo>
                    <a:pt x="1873646" y="223996"/>
                  </a:lnTo>
                  <a:lnTo>
                    <a:pt x="1831550" y="241631"/>
                  </a:lnTo>
                  <a:lnTo>
                    <a:pt x="1789779" y="259882"/>
                  </a:lnTo>
                  <a:lnTo>
                    <a:pt x="1748339" y="278743"/>
                  </a:lnTo>
                  <a:lnTo>
                    <a:pt x="1707235" y="298209"/>
                  </a:lnTo>
                  <a:lnTo>
                    <a:pt x="1666473" y="318273"/>
                  </a:lnTo>
                  <a:lnTo>
                    <a:pt x="1626059" y="338931"/>
                  </a:lnTo>
                  <a:lnTo>
                    <a:pt x="1585998" y="360176"/>
                  </a:lnTo>
                  <a:lnTo>
                    <a:pt x="1546296" y="382002"/>
                  </a:lnTo>
                  <a:lnTo>
                    <a:pt x="1506960" y="404405"/>
                  </a:lnTo>
                  <a:lnTo>
                    <a:pt x="1467994" y="427378"/>
                  </a:lnTo>
                  <a:lnTo>
                    <a:pt x="1429404" y="450916"/>
                  </a:lnTo>
                  <a:lnTo>
                    <a:pt x="1391196" y="475012"/>
                  </a:lnTo>
                  <a:lnTo>
                    <a:pt x="1353376" y="499662"/>
                  </a:lnTo>
                  <a:lnTo>
                    <a:pt x="1315949" y="524859"/>
                  </a:lnTo>
                  <a:lnTo>
                    <a:pt x="1278921" y="550598"/>
                  </a:lnTo>
                  <a:lnTo>
                    <a:pt x="1242298" y="576872"/>
                  </a:lnTo>
                  <a:lnTo>
                    <a:pt x="1206086" y="603677"/>
                  </a:lnTo>
                  <a:lnTo>
                    <a:pt x="1170290" y="631007"/>
                  </a:lnTo>
                  <a:lnTo>
                    <a:pt x="1134915" y="658856"/>
                  </a:lnTo>
                  <a:lnTo>
                    <a:pt x="1099969" y="687218"/>
                  </a:lnTo>
                  <a:lnTo>
                    <a:pt x="1065456" y="716087"/>
                  </a:lnTo>
                  <a:lnTo>
                    <a:pt x="1031381" y="745458"/>
                  </a:lnTo>
                  <a:lnTo>
                    <a:pt x="997752" y="775325"/>
                  </a:lnTo>
                  <a:lnTo>
                    <a:pt x="964573" y="805683"/>
                  </a:lnTo>
                  <a:lnTo>
                    <a:pt x="931850" y="836525"/>
                  </a:lnTo>
                  <a:lnTo>
                    <a:pt x="899589" y="867846"/>
                  </a:lnTo>
                  <a:lnTo>
                    <a:pt x="867796" y="899641"/>
                  </a:lnTo>
                  <a:lnTo>
                    <a:pt x="836476" y="931903"/>
                  </a:lnTo>
                  <a:lnTo>
                    <a:pt x="805634" y="964626"/>
                  </a:lnTo>
                  <a:lnTo>
                    <a:pt x="775278" y="997806"/>
                  </a:lnTo>
                  <a:lnTo>
                    <a:pt x="745412" y="1031436"/>
                  </a:lnTo>
                  <a:lnTo>
                    <a:pt x="716042" y="1065511"/>
                  </a:lnTo>
                  <a:lnTo>
                    <a:pt x="687174" y="1100025"/>
                  </a:lnTo>
                  <a:lnTo>
                    <a:pt x="658813" y="1134973"/>
                  </a:lnTo>
                  <a:lnTo>
                    <a:pt x="630966" y="1170348"/>
                  </a:lnTo>
                  <a:lnTo>
                    <a:pt x="603637" y="1206144"/>
                  </a:lnTo>
                  <a:lnTo>
                    <a:pt x="576833" y="1242357"/>
                  </a:lnTo>
                  <a:lnTo>
                    <a:pt x="550560" y="1278980"/>
                  </a:lnTo>
                  <a:lnTo>
                    <a:pt x="524822" y="1316009"/>
                  </a:lnTo>
                  <a:lnTo>
                    <a:pt x="499627" y="1353436"/>
                  </a:lnTo>
                  <a:lnTo>
                    <a:pt x="474978" y="1391256"/>
                  </a:lnTo>
                  <a:lnTo>
                    <a:pt x="450883" y="1429464"/>
                  </a:lnTo>
                  <a:lnTo>
                    <a:pt x="427347" y="1468054"/>
                  </a:lnTo>
                  <a:lnTo>
                    <a:pt x="404375" y="1507020"/>
                  </a:lnTo>
                  <a:lnTo>
                    <a:pt x="381974" y="1546357"/>
                  </a:lnTo>
                  <a:lnTo>
                    <a:pt x="360149" y="1586058"/>
                  </a:lnTo>
                  <a:lnTo>
                    <a:pt x="338905" y="1626119"/>
                  </a:lnTo>
                  <a:lnTo>
                    <a:pt x="318249" y="1666533"/>
                  </a:lnTo>
                  <a:lnTo>
                    <a:pt x="298185" y="1707294"/>
                  </a:lnTo>
                  <a:lnTo>
                    <a:pt x="278721" y="1748398"/>
                  </a:lnTo>
                  <a:lnTo>
                    <a:pt x="259861" y="1789838"/>
                  </a:lnTo>
                  <a:lnTo>
                    <a:pt x="241611" y="1831608"/>
                  </a:lnTo>
                  <a:lnTo>
                    <a:pt x="223978" y="1873703"/>
                  </a:lnTo>
                  <a:lnTo>
                    <a:pt x="206965" y="1916117"/>
                  </a:lnTo>
                  <a:lnTo>
                    <a:pt x="190581" y="1958845"/>
                  </a:lnTo>
                  <a:lnTo>
                    <a:pt x="174829" y="2001880"/>
                  </a:lnTo>
                  <a:lnTo>
                    <a:pt x="159716" y="2045218"/>
                  </a:lnTo>
                  <a:lnTo>
                    <a:pt x="145247" y="2088851"/>
                  </a:lnTo>
                  <a:lnTo>
                    <a:pt x="131429" y="2132776"/>
                  </a:lnTo>
                  <a:lnTo>
                    <a:pt x="118267" y="2176985"/>
                  </a:lnTo>
                  <a:lnTo>
                    <a:pt x="105766" y="2221473"/>
                  </a:lnTo>
                  <a:lnTo>
                    <a:pt x="93932" y="2266235"/>
                  </a:lnTo>
                  <a:lnTo>
                    <a:pt x="82771" y="2311264"/>
                  </a:lnTo>
                  <a:lnTo>
                    <a:pt x="72289" y="2356556"/>
                  </a:lnTo>
                  <a:lnTo>
                    <a:pt x="62492" y="2402104"/>
                  </a:lnTo>
                  <a:lnTo>
                    <a:pt x="53384" y="2447902"/>
                  </a:lnTo>
                  <a:lnTo>
                    <a:pt x="44973" y="2493945"/>
                  </a:lnTo>
                  <a:lnTo>
                    <a:pt x="37262" y="2540228"/>
                  </a:lnTo>
                  <a:lnTo>
                    <a:pt x="30260" y="2586744"/>
                  </a:lnTo>
                  <a:lnTo>
                    <a:pt x="23970" y="2633488"/>
                  </a:lnTo>
                  <a:lnTo>
                    <a:pt x="18398" y="2680454"/>
                  </a:lnTo>
                  <a:lnTo>
                    <a:pt x="13551" y="2727636"/>
                  </a:lnTo>
                  <a:lnTo>
                    <a:pt x="9434" y="2775029"/>
                  </a:lnTo>
                  <a:lnTo>
                    <a:pt x="6053" y="2822627"/>
                  </a:lnTo>
                  <a:lnTo>
                    <a:pt x="3413" y="2870425"/>
                  </a:lnTo>
                  <a:lnTo>
                    <a:pt x="1520" y="2918415"/>
                  </a:lnTo>
                  <a:lnTo>
                    <a:pt x="381" y="2966594"/>
                  </a:lnTo>
                  <a:lnTo>
                    <a:pt x="0" y="3014955"/>
                  </a:lnTo>
                  <a:lnTo>
                    <a:pt x="381" y="3063399"/>
                  </a:lnTo>
                  <a:lnTo>
                    <a:pt x="1520" y="3111659"/>
                  </a:lnTo>
                  <a:lnTo>
                    <a:pt x="3413" y="3159728"/>
                  </a:lnTo>
                  <a:lnTo>
                    <a:pt x="6053" y="3207602"/>
                  </a:lnTo>
                  <a:lnTo>
                    <a:pt x="9434" y="3255273"/>
                  </a:lnTo>
                  <a:lnTo>
                    <a:pt x="13551" y="3302738"/>
                  </a:lnTo>
                  <a:lnTo>
                    <a:pt x="18398" y="3349989"/>
                  </a:lnTo>
                  <a:lnTo>
                    <a:pt x="23970" y="3397022"/>
                  </a:lnTo>
                  <a:lnTo>
                    <a:pt x="30260" y="3443831"/>
                  </a:lnTo>
                  <a:lnTo>
                    <a:pt x="37262" y="3490409"/>
                  </a:lnTo>
                  <a:lnTo>
                    <a:pt x="44973" y="3536752"/>
                  </a:lnTo>
                  <a:lnTo>
                    <a:pt x="53384" y="3582854"/>
                  </a:lnTo>
                  <a:lnTo>
                    <a:pt x="62492" y="3628708"/>
                  </a:lnTo>
                  <a:lnTo>
                    <a:pt x="72289" y="3674310"/>
                  </a:lnTo>
                  <a:lnTo>
                    <a:pt x="82771" y="3719653"/>
                  </a:lnTo>
                  <a:lnTo>
                    <a:pt x="93932" y="3764732"/>
                  </a:lnTo>
                  <a:lnTo>
                    <a:pt x="105766" y="3809542"/>
                  </a:lnTo>
                  <a:lnTo>
                    <a:pt x="118267" y="3854076"/>
                  </a:lnTo>
                  <a:lnTo>
                    <a:pt x="131429" y="3898329"/>
                  </a:lnTo>
                  <a:lnTo>
                    <a:pt x="145247" y="3942295"/>
                  </a:lnTo>
                  <a:lnTo>
                    <a:pt x="159716" y="3985969"/>
                  </a:lnTo>
                  <a:lnTo>
                    <a:pt x="174829" y="4029345"/>
                  </a:lnTo>
                  <a:lnTo>
                    <a:pt x="190581" y="4072417"/>
                  </a:lnTo>
                  <a:lnTo>
                    <a:pt x="206965" y="4115180"/>
                  </a:lnTo>
                  <a:lnTo>
                    <a:pt x="223978" y="4157627"/>
                  </a:lnTo>
                  <a:lnTo>
                    <a:pt x="241611" y="4199753"/>
                  </a:lnTo>
                  <a:lnTo>
                    <a:pt x="259861" y="4241553"/>
                  </a:lnTo>
                  <a:lnTo>
                    <a:pt x="278721" y="4283021"/>
                  </a:lnTo>
                  <a:lnTo>
                    <a:pt x="298185" y="4324151"/>
                  </a:lnTo>
                  <a:lnTo>
                    <a:pt x="318249" y="4364938"/>
                  </a:lnTo>
                  <a:lnTo>
                    <a:pt x="338905" y="4405375"/>
                  </a:lnTo>
                  <a:lnTo>
                    <a:pt x="360149" y="4445458"/>
                  </a:lnTo>
                  <a:lnTo>
                    <a:pt x="381974" y="4485180"/>
                  </a:lnTo>
                  <a:lnTo>
                    <a:pt x="404375" y="4524535"/>
                  </a:lnTo>
                  <a:lnTo>
                    <a:pt x="427347" y="4563519"/>
                  </a:lnTo>
                  <a:lnTo>
                    <a:pt x="450883" y="4602126"/>
                  </a:lnTo>
                  <a:lnTo>
                    <a:pt x="474978" y="4640349"/>
                  </a:lnTo>
                  <a:lnTo>
                    <a:pt x="499627" y="4678183"/>
                  </a:lnTo>
                  <a:lnTo>
                    <a:pt x="524822" y="4715622"/>
                  </a:lnTo>
                  <a:lnTo>
                    <a:pt x="550560" y="4752661"/>
                  </a:lnTo>
                  <a:lnTo>
                    <a:pt x="576833" y="4789295"/>
                  </a:lnTo>
                  <a:lnTo>
                    <a:pt x="603637" y="4825516"/>
                  </a:lnTo>
                  <a:lnTo>
                    <a:pt x="630966" y="4861321"/>
                  </a:lnTo>
                  <a:lnTo>
                    <a:pt x="658813" y="4896702"/>
                  </a:lnTo>
                  <a:lnTo>
                    <a:pt x="687174" y="4931655"/>
                  </a:lnTo>
                  <a:lnTo>
                    <a:pt x="716042" y="4966173"/>
                  </a:lnTo>
                  <a:lnTo>
                    <a:pt x="745412" y="5000252"/>
                  </a:lnTo>
                  <a:lnTo>
                    <a:pt x="775278" y="5033885"/>
                  </a:lnTo>
                  <a:lnTo>
                    <a:pt x="805634" y="5067066"/>
                  </a:lnTo>
                  <a:lnTo>
                    <a:pt x="836476" y="5099790"/>
                  </a:lnTo>
                  <a:lnTo>
                    <a:pt x="867796" y="5132052"/>
                  </a:lnTo>
                  <a:lnTo>
                    <a:pt x="899589" y="5163845"/>
                  </a:lnTo>
                  <a:lnTo>
                    <a:pt x="931850" y="5195165"/>
                  </a:lnTo>
                  <a:lnTo>
                    <a:pt x="964573" y="5226004"/>
                  </a:lnTo>
                  <a:lnTo>
                    <a:pt x="997752" y="5256358"/>
                  </a:lnTo>
                  <a:lnTo>
                    <a:pt x="1031381" y="5286222"/>
                  </a:lnTo>
                  <a:lnTo>
                    <a:pt x="1065456" y="5315588"/>
                  </a:lnTo>
                  <a:lnTo>
                    <a:pt x="1099969" y="5344452"/>
                  </a:lnTo>
                  <a:lnTo>
                    <a:pt x="1134915" y="5372808"/>
                  </a:lnTo>
                  <a:lnTo>
                    <a:pt x="1170290" y="5400650"/>
                  </a:lnTo>
                  <a:lnTo>
                    <a:pt x="1206086" y="5427972"/>
                  </a:lnTo>
                  <a:lnTo>
                    <a:pt x="1242298" y="5454770"/>
                  </a:lnTo>
                  <a:lnTo>
                    <a:pt x="1278921" y="5481036"/>
                  </a:lnTo>
                  <a:lnTo>
                    <a:pt x="1315949" y="5506767"/>
                  </a:lnTo>
                  <a:lnTo>
                    <a:pt x="1353376" y="5531955"/>
                  </a:lnTo>
                  <a:lnTo>
                    <a:pt x="1391196" y="5556595"/>
                  </a:lnTo>
                  <a:lnTo>
                    <a:pt x="1429404" y="5580681"/>
                  </a:lnTo>
                  <a:lnTo>
                    <a:pt x="1467994" y="5604209"/>
                  </a:lnTo>
                  <a:lnTo>
                    <a:pt x="1506960" y="5627172"/>
                  </a:lnTo>
                  <a:lnTo>
                    <a:pt x="1546296" y="5649564"/>
                  </a:lnTo>
                  <a:lnTo>
                    <a:pt x="1585998" y="5671380"/>
                  </a:lnTo>
                  <a:lnTo>
                    <a:pt x="1626059" y="5692614"/>
                  </a:lnTo>
                  <a:lnTo>
                    <a:pt x="1666473" y="5713260"/>
                  </a:lnTo>
                  <a:lnTo>
                    <a:pt x="1707235" y="5733314"/>
                  </a:lnTo>
                  <a:lnTo>
                    <a:pt x="1748339" y="5752768"/>
                  </a:lnTo>
                  <a:lnTo>
                    <a:pt x="1789779" y="5771618"/>
                  </a:lnTo>
                  <a:lnTo>
                    <a:pt x="1831550" y="5789857"/>
                  </a:lnTo>
                  <a:lnTo>
                    <a:pt x="1873646" y="5807481"/>
                  </a:lnTo>
                  <a:lnTo>
                    <a:pt x="1916061" y="5824483"/>
                  </a:lnTo>
                  <a:lnTo>
                    <a:pt x="1958790" y="5840858"/>
                  </a:lnTo>
                  <a:lnTo>
                    <a:pt x="2001826" y="5856599"/>
                  </a:lnTo>
                  <a:lnTo>
                    <a:pt x="2045165" y="5871702"/>
                  </a:lnTo>
                  <a:lnTo>
                    <a:pt x="2088800" y="5886161"/>
                  </a:lnTo>
                  <a:lnTo>
                    <a:pt x="2132725" y="5899970"/>
                  </a:lnTo>
                  <a:lnTo>
                    <a:pt x="2176936" y="5913123"/>
                  </a:lnTo>
                  <a:lnTo>
                    <a:pt x="2221426" y="5925615"/>
                  </a:lnTo>
                  <a:lnTo>
                    <a:pt x="2266189" y="5937440"/>
                  </a:lnTo>
                  <a:lnTo>
                    <a:pt x="2311221" y="5948592"/>
                  </a:lnTo>
                  <a:lnTo>
                    <a:pt x="2356514" y="5959066"/>
                  </a:lnTo>
                  <a:lnTo>
                    <a:pt x="2402064" y="5968855"/>
                  </a:lnTo>
                  <a:lnTo>
                    <a:pt x="2447865" y="5977955"/>
                  </a:lnTo>
                  <a:lnTo>
                    <a:pt x="2493911" y="5986360"/>
                  </a:lnTo>
                  <a:lnTo>
                    <a:pt x="2540196" y="5994064"/>
                  </a:lnTo>
                  <a:lnTo>
                    <a:pt x="2586714" y="6001060"/>
                  </a:lnTo>
                  <a:lnTo>
                    <a:pt x="2633461" y="6007345"/>
                  </a:lnTo>
                  <a:lnTo>
                    <a:pt x="2680430" y="6012911"/>
                  </a:lnTo>
                  <a:lnTo>
                    <a:pt x="2727615" y="6017754"/>
                  </a:lnTo>
                  <a:lnTo>
                    <a:pt x="2775012" y="6021867"/>
                  </a:lnTo>
                  <a:lnTo>
                    <a:pt x="2822613" y="6025245"/>
                  </a:lnTo>
                  <a:lnTo>
                    <a:pt x="2870413" y="6027882"/>
                  </a:lnTo>
                  <a:lnTo>
                    <a:pt x="2918408" y="6029773"/>
                  </a:lnTo>
                  <a:lnTo>
                    <a:pt x="2966590" y="6030911"/>
                  </a:lnTo>
                  <a:lnTo>
                    <a:pt x="3014955" y="6031292"/>
                  </a:lnTo>
                  <a:lnTo>
                    <a:pt x="3063395" y="6030911"/>
                  </a:lnTo>
                  <a:lnTo>
                    <a:pt x="3111651" y="6029773"/>
                  </a:lnTo>
                  <a:lnTo>
                    <a:pt x="3159717" y="6027882"/>
                  </a:lnTo>
                  <a:lnTo>
                    <a:pt x="3207587" y="6025245"/>
                  </a:lnTo>
                  <a:lnTo>
                    <a:pt x="3255256" y="6021867"/>
                  </a:lnTo>
                  <a:lnTo>
                    <a:pt x="3302717" y="6017754"/>
                  </a:lnTo>
                  <a:lnTo>
                    <a:pt x="3349965" y="6012911"/>
                  </a:lnTo>
                  <a:lnTo>
                    <a:pt x="3396995" y="6007345"/>
                  </a:lnTo>
                  <a:lnTo>
                    <a:pt x="3443801" y="6001060"/>
                  </a:lnTo>
                  <a:lnTo>
                    <a:pt x="3490377" y="5994064"/>
                  </a:lnTo>
                  <a:lnTo>
                    <a:pt x="3536718" y="5986360"/>
                  </a:lnTo>
                  <a:lnTo>
                    <a:pt x="3582817" y="5977955"/>
                  </a:lnTo>
                  <a:lnTo>
                    <a:pt x="3628669" y="5968855"/>
                  </a:lnTo>
                  <a:lnTo>
                    <a:pt x="3674269" y="5959066"/>
                  </a:lnTo>
                  <a:lnTo>
                    <a:pt x="3719610" y="5948592"/>
                  </a:lnTo>
                  <a:lnTo>
                    <a:pt x="3764688" y="5937440"/>
                  </a:lnTo>
                  <a:lnTo>
                    <a:pt x="3809496" y="5925615"/>
                  </a:lnTo>
                  <a:lnTo>
                    <a:pt x="3854028" y="5913123"/>
                  </a:lnTo>
                  <a:lnTo>
                    <a:pt x="3898280" y="5899970"/>
                  </a:lnTo>
                  <a:lnTo>
                    <a:pt x="3942245" y="5886161"/>
                  </a:lnTo>
                  <a:lnTo>
                    <a:pt x="3985918" y="5871702"/>
                  </a:lnTo>
                  <a:lnTo>
                    <a:pt x="4029292" y="5856599"/>
                  </a:lnTo>
                  <a:lnTo>
                    <a:pt x="4072363" y="5840858"/>
                  </a:lnTo>
                  <a:lnTo>
                    <a:pt x="4115125" y="5824483"/>
                  </a:lnTo>
                  <a:lnTo>
                    <a:pt x="4157572" y="5807481"/>
                  </a:lnTo>
                  <a:lnTo>
                    <a:pt x="4199697" y="5789857"/>
                  </a:lnTo>
                  <a:lnTo>
                    <a:pt x="4241497" y="5771618"/>
                  </a:lnTo>
                  <a:lnTo>
                    <a:pt x="4282964" y="5752768"/>
                  </a:lnTo>
                  <a:lnTo>
                    <a:pt x="4324094" y="5733314"/>
                  </a:lnTo>
                  <a:lnTo>
                    <a:pt x="4364880" y="5713260"/>
                  </a:lnTo>
                  <a:lnTo>
                    <a:pt x="4405318" y="5692614"/>
                  </a:lnTo>
                  <a:lnTo>
                    <a:pt x="4445400" y="5671380"/>
                  </a:lnTo>
                  <a:lnTo>
                    <a:pt x="4485122" y="5649564"/>
                  </a:lnTo>
                  <a:lnTo>
                    <a:pt x="4524478" y="5627172"/>
                  </a:lnTo>
                  <a:lnTo>
                    <a:pt x="4563462" y="5604209"/>
                  </a:lnTo>
                  <a:lnTo>
                    <a:pt x="4602068" y="5580681"/>
                  </a:lnTo>
                  <a:lnTo>
                    <a:pt x="4640291" y="5556595"/>
                  </a:lnTo>
                  <a:lnTo>
                    <a:pt x="4678126" y="5531955"/>
                  </a:lnTo>
                  <a:lnTo>
                    <a:pt x="4715566" y="5506767"/>
                  </a:lnTo>
                  <a:lnTo>
                    <a:pt x="4752606" y="5481036"/>
                  </a:lnTo>
                  <a:lnTo>
                    <a:pt x="4789239" y="5454770"/>
                  </a:lnTo>
                  <a:lnTo>
                    <a:pt x="4825462" y="5427972"/>
                  </a:lnTo>
                  <a:lnTo>
                    <a:pt x="4861267" y="5400650"/>
                  </a:lnTo>
                  <a:lnTo>
                    <a:pt x="4896649" y="5372808"/>
                  </a:lnTo>
                  <a:lnTo>
                    <a:pt x="4931603" y="5344452"/>
                  </a:lnTo>
                  <a:lnTo>
                    <a:pt x="4966122" y="5315588"/>
                  </a:lnTo>
                  <a:lnTo>
                    <a:pt x="5000201" y="5286222"/>
                  </a:lnTo>
                  <a:lnTo>
                    <a:pt x="5033835" y="5256358"/>
                  </a:lnTo>
                  <a:lnTo>
                    <a:pt x="5067017" y="5226004"/>
                  </a:lnTo>
                  <a:lnTo>
                    <a:pt x="5099743" y="5195165"/>
                  </a:lnTo>
                  <a:lnTo>
                    <a:pt x="5132006" y="5163845"/>
                  </a:lnTo>
                  <a:lnTo>
                    <a:pt x="5163800" y="5132052"/>
                  </a:lnTo>
                  <a:lnTo>
                    <a:pt x="5195121" y="5099790"/>
                  </a:lnTo>
                  <a:lnTo>
                    <a:pt x="5225961" y="5067066"/>
                  </a:lnTo>
                  <a:lnTo>
                    <a:pt x="5256317" y="5033885"/>
                  </a:lnTo>
                  <a:lnTo>
                    <a:pt x="5286181" y="5000252"/>
                  </a:lnTo>
                  <a:lnTo>
                    <a:pt x="5315549" y="4966173"/>
                  </a:lnTo>
                  <a:lnTo>
                    <a:pt x="5344414" y="4931655"/>
                  </a:lnTo>
                  <a:lnTo>
                    <a:pt x="5372771" y="4896702"/>
                  </a:lnTo>
                  <a:lnTo>
                    <a:pt x="5400615" y="4861321"/>
                  </a:lnTo>
                  <a:lnTo>
                    <a:pt x="5427939" y="4825516"/>
                  </a:lnTo>
                  <a:lnTo>
                    <a:pt x="5454738" y="4789295"/>
                  </a:lnTo>
                  <a:lnTo>
                    <a:pt x="5481006" y="4752661"/>
                  </a:lnTo>
                  <a:lnTo>
                    <a:pt x="5506737" y="4715622"/>
                  </a:lnTo>
                  <a:lnTo>
                    <a:pt x="5531927" y="4678183"/>
                  </a:lnTo>
                  <a:lnTo>
                    <a:pt x="5556568" y="4640349"/>
                  </a:lnTo>
                  <a:lnTo>
                    <a:pt x="5580657" y="4602126"/>
                  </a:lnTo>
                  <a:lnTo>
                    <a:pt x="5604186" y="4563519"/>
                  </a:lnTo>
                  <a:lnTo>
                    <a:pt x="5627150" y="4524535"/>
                  </a:lnTo>
                  <a:lnTo>
                    <a:pt x="5649543" y="4485180"/>
                  </a:lnTo>
                  <a:lnTo>
                    <a:pt x="5671361" y="4445458"/>
                  </a:lnTo>
                  <a:lnTo>
                    <a:pt x="5692596" y="4405375"/>
                  </a:lnTo>
                  <a:lnTo>
                    <a:pt x="5713244" y="4364938"/>
                  </a:lnTo>
                  <a:lnTo>
                    <a:pt x="5733299" y="4324151"/>
                  </a:lnTo>
                  <a:lnTo>
                    <a:pt x="5752755" y="4283021"/>
                  </a:lnTo>
                  <a:lnTo>
                    <a:pt x="5771606" y="4241553"/>
                  </a:lnTo>
                  <a:lnTo>
                    <a:pt x="5789847" y="4199753"/>
                  </a:lnTo>
                  <a:lnTo>
                    <a:pt x="5807472" y="4157627"/>
                  </a:lnTo>
                  <a:lnTo>
                    <a:pt x="5824475" y="4115180"/>
                  </a:lnTo>
                  <a:lnTo>
                    <a:pt x="5840851" y="4072417"/>
                  </a:lnTo>
                  <a:lnTo>
                    <a:pt x="5856594" y="4029345"/>
                  </a:lnTo>
                  <a:lnTo>
                    <a:pt x="5871698" y="3985969"/>
                  </a:lnTo>
                  <a:lnTo>
                    <a:pt x="5886158" y="3942295"/>
                  </a:lnTo>
                  <a:lnTo>
                    <a:pt x="5899968" y="3898329"/>
                  </a:lnTo>
                  <a:lnTo>
                    <a:pt x="5913122" y="3854076"/>
                  </a:lnTo>
                  <a:lnTo>
                    <a:pt x="5925615" y="3809542"/>
                  </a:lnTo>
                  <a:lnTo>
                    <a:pt x="5937441" y="3764732"/>
                  </a:lnTo>
                  <a:lnTo>
                    <a:pt x="5948594" y="3719653"/>
                  </a:lnTo>
                  <a:lnTo>
                    <a:pt x="5959069" y="3674310"/>
                  </a:lnTo>
                  <a:lnTo>
                    <a:pt x="5968860" y="3628708"/>
                  </a:lnTo>
                  <a:lnTo>
                    <a:pt x="5977961" y="3582854"/>
                  </a:lnTo>
                  <a:lnTo>
                    <a:pt x="5986366" y="3536752"/>
                  </a:lnTo>
                  <a:lnTo>
                    <a:pt x="5994070" y="3490409"/>
                  </a:lnTo>
                  <a:lnTo>
                    <a:pt x="6001068" y="3443831"/>
                  </a:lnTo>
                  <a:lnTo>
                    <a:pt x="6007353" y="3397022"/>
                  </a:lnTo>
                  <a:lnTo>
                    <a:pt x="6012920" y="3349989"/>
                  </a:lnTo>
                  <a:lnTo>
                    <a:pt x="6017763" y="3302738"/>
                  </a:lnTo>
                  <a:lnTo>
                    <a:pt x="6021876" y="3255273"/>
                  </a:lnTo>
                  <a:lnTo>
                    <a:pt x="6025255" y="3207602"/>
                  </a:lnTo>
                  <a:lnTo>
                    <a:pt x="6027892" y="3159728"/>
                  </a:lnTo>
                  <a:lnTo>
                    <a:pt x="6029783" y="3111659"/>
                  </a:lnTo>
                  <a:lnTo>
                    <a:pt x="6030922" y="3063399"/>
                  </a:lnTo>
                  <a:lnTo>
                    <a:pt x="6031303" y="3014955"/>
                  </a:lnTo>
                  <a:lnTo>
                    <a:pt x="6030922" y="2966594"/>
                  </a:lnTo>
                  <a:lnTo>
                    <a:pt x="6029783" y="2918415"/>
                  </a:lnTo>
                  <a:lnTo>
                    <a:pt x="6027892" y="2870425"/>
                  </a:lnTo>
                  <a:lnTo>
                    <a:pt x="6025255" y="2822627"/>
                  </a:lnTo>
                  <a:lnTo>
                    <a:pt x="6021876" y="2775029"/>
                  </a:lnTo>
                  <a:lnTo>
                    <a:pt x="6017763" y="2727636"/>
                  </a:lnTo>
                  <a:lnTo>
                    <a:pt x="6012920" y="2680454"/>
                  </a:lnTo>
                  <a:lnTo>
                    <a:pt x="6007353" y="2633488"/>
                  </a:lnTo>
                  <a:lnTo>
                    <a:pt x="6001068" y="2586744"/>
                  </a:lnTo>
                  <a:lnTo>
                    <a:pt x="5994070" y="2540228"/>
                  </a:lnTo>
                  <a:lnTo>
                    <a:pt x="5986366" y="2493945"/>
                  </a:lnTo>
                  <a:lnTo>
                    <a:pt x="5977961" y="2447902"/>
                  </a:lnTo>
                  <a:lnTo>
                    <a:pt x="5968860" y="2402104"/>
                  </a:lnTo>
                  <a:lnTo>
                    <a:pt x="5959069" y="2356556"/>
                  </a:lnTo>
                  <a:lnTo>
                    <a:pt x="5948594" y="2311264"/>
                  </a:lnTo>
                  <a:lnTo>
                    <a:pt x="5937441" y="2266235"/>
                  </a:lnTo>
                  <a:lnTo>
                    <a:pt x="5925615" y="2221473"/>
                  </a:lnTo>
                  <a:lnTo>
                    <a:pt x="5913122" y="2176985"/>
                  </a:lnTo>
                  <a:lnTo>
                    <a:pt x="5899968" y="2132776"/>
                  </a:lnTo>
                  <a:lnTo>
                    <a:pt x="5886158" y="2088851"/>
                  </a:lnTo>
                  <a:lnTo>
                    <a:pt x="5871698" y="2045218"/>
                  </a:lnTo>
                  <a:lnTo>
                    <a:pt x="5856594" y="2001880"/>
                  </a:lnTo>
                  <a:lnTo>
                    <a:pt x="5840851" y="1958845"/>
                  </a:lnTo>
                  <a:lnTo>
                    <a:pt x="5824475" y="1916117"/>
                  </a:lnTo>
                  <a:lnTo>
                    <a:pt x="5807472" y="1873703"/>
                  </a:lnTo>
                  <a:lnTo>
                    <a:pt x="5789847" y="1831608"/>
                  </a:lnTo>
                  <a:lnTo>
                    <a:pt x="5771606" y="1789838"/>
                  </a:lnTo>
                  <a:lnTo>
                    <a:pt x="5752755" y="1748398"/>
                  </a:lnTo>
                  <a:lnTo>
                    <a:pt x="5733299" y="1707294"/>
                  </a:lnTo>
                  <a:lnTo>
                    <a:pt x="5713244" y="1666533"/>
                  </a:lnTo>
                  <a:lnTo>
                    <a:pt x="5692596" y="1626119"/>
                  </a:lnTo>
                  <a:lnTo>
                    <a:pt x="5671361" y="1586058"/>
                  </a:lnTo>
                  <a:lnTo>
                    <a:pt x="5649543" y="1546357"/>
                  </a:lnTo>
                  <a:lnTo>
                    <a:pt x="5627150" y="1507020"/>
                  </a:lnTo>
                  <a:lnTo>
                    <a:pt x="5604186" y="1468054"/>
                  </a:lnTo>
                  <a:lnTo>
                    <a:pt x="5580657" y="1429464"/>
                  </a:lnTo>
                  <a:lnTo>
                    <a:pt x="5556568" y="1391256"/>
                  </a:lnTo>
                  <a:lnTo>
                    <a:pt x="5531927" y="1353436"/>
                  </a:lnTo>
                  <a:lnTo>
                    <a:pt x="5506737" y="1316009"/>
                  </a:lnTo>
                  <a:lnTo>
                    <a:pt x="5481006" y="1278980"/>
                  </a:lnTo>
                  <a:lnTo>
                    <a:pt x="5454738" y="1242357"/>
                  </a:lnTo>
                  <a:lnTo>
                    <a:pt x="5427939" y="1206144"/>
                  </a:lnTo>
                  <a:lnTo>
                    <a:pt x="5400615" y="1170348"/>
                  </a:lnTo>
                  <a:lnTo>
                    <a:pt x="5372771" y="1134973"/>
                  </a:lnTo>
                  <a:lnTo>
                    <a:pt x="5344414" y="1100025"/>
                  </a:lnTo>
                  <a:lnTo>
                    <a:pt x="5315549" y="1065511"/>
                  </a:lnTo>
                  <a:lnTo>
                    <a:pt x="5286181" y="1031436"/>
                  </a:lnTo>
                  <a:lnTo>
                    <a:pt x="5256317" y="997806"/>
                  </a:lnTo>
                  <a:lnTo>
                    <a:pt x="5225961" y="964626"/>
                  </a:lnTo>
                  <a:lnTo>
                    <a:pt x="5195121" y="931903"/>
                  </a:lnTo>
                  <a:lnTo>
                    <a:pt x="5163800" y="899641"/>
                  </a:lnTo>
                  <a:lnTo>
                    <a:pt x="5132006" y="867846"/>
                  </a:lnTo>
                  <a:lnTo>
                    <a:pt x="5099743" y="836525"/>
                  </a:lnTo>
                  <a:lnTo>
                    <a:pt x="5067017" y="805683"/>
                  </a:lnTo>
                  <a:lnTo>
                    <a:pt x="5033835" y="775325"/>
                  </a:lnTo>
                  <a:lnTo>
                    <a:pt x="5000201" y="745458"/>
                  </a:lnTo>
                  <a:lnTo>
                    <a:pt x="4966122" y="716087"/>
                  </a:lnTo>
                  <a:lnTo>
                    <a:pt x="4931603" y="687218"/>
                  </a:lnTo>
                  <a:lnTo>
                    <a:pt x="4896649" y="658856"/>
                  </a:lnTo>
                  <a:lnTo>
                    <a:pt x="4861267" y="631007"/>
                  </a:lnTo>
                  <a:lnTo>
                    <a:pt x="4825462" y="603677"/>
                  </a:lnTo>
                  <a:lnTo>
                    <a:pt x="4789239" y="576872"/>
                  </a:lnTo>
                  <a:lnTo>
                    <a:pt x="4752606" y="550598"/>
                  </a:lnTo>
                  <a:lnTo>
                    <a:pt x="4715566" y="524859"/>
                  </a:lnTo>
                  <a:lnTo>
                    <a:pt x="4678126" y="499662"/>
                  </a:lnTo>
                  <a:lnTo>
                    <a:pt x="4640291" y="475012"/>
                  </a:lnTo>
                  <a:lnTo>
                    <a:pt x="4602068" y="450916"/>
                  </a:lnTo>
                  <a:lnTo>
                    <a:pt x="4563462" y="427378"/>
                  </a:lnTo>
                  <a:lnTo>
                    <a:pt x="4524478" y="404405"/>
                  </a:lnTo>
                  <a:lnTo>
                    <a:pt x="4485122" y="382002"/>
                  </a:lnTo>
                  <a:lnTo>
                    <a:pt x="4445400" y="360176"/>
                  </a:lnTo>
                  <a:lnTo>
                    <a:pt x="4405318" y="338931"/>
                  </a:lnTo>
                  <a:lnTo>
                    <a:pt x="4364880" y="318273"/>
                  </a:lnTo>
                  <a:lnTo>
                    <a:pt x="4324094" y="298209"/>
                  </a:lnTo>
                  <a:lnTo>
                    <a:pt x="4282964" y="278743"/>
                  </a:lnTo>
                  <a:lnTo>
                    <a:pt x="4241497" y="259882"/>
                  </a:lnTo>
                  <a:lnTo>
                    <a:pt x="4199697" y="241631"/>
                  </a:lnTo>
                  <a:lnTo>
                    <a:pt x="4157572" y="223996"/>
                  </a:lnTo>
                  <a:lnTo>
                    <a:pt x="4115125" y="206982"/>
                  </a:lnTo>
                  <a:lnTo>
                    <a:pt x="4072363" y="190597"/>
                  </a:lnTo>
                  <a:lnTo>
                    <a:pt x="4029292" y="174844"/>
                  </a:lnTo>
                  <a:lnTo>
                    <a:pt x="3985918" y="159729"/>
                  </a:lnTo>
                  <a:lnTo>
                    <a:pt x="3942245" y="145260"/>
                  </a:lnTo>
                  <a:lnTo>
                    <a:pt x="3898280" y="131440"/>
                  </a:lnTo>
                  <a:lnTo>
                    <a:pt x="3854028" y="118277"/>
                  </a:lnTo>
                  <a:lnTo>
                    <a:pt x="3809496" y="105775"/>
                  </a:lnTo>
                  <a:lnTo>
                    <a:pt x="3764688" y="93940"/>
                  </a:lnTo>
                  <a:lnTo>
                    <a:pt x="3719610" y="82779"/>
                  </a:lnTo>
                  <a:lnTo>
                    <a:pt x="3674269" y="72296"/>
                  </a:lnTo>
                  <a:lnTo>
                    <a:pt x="3628669" y="62497"/>
                  </a:lnTo>
                  <a:lnTo>
                    <a:pt x="3582817" y="53389"/>
                  </a:lnTo>
                  <a:lnTo>
                    <a:pt x="3536718" y="44977"/>
                  </a:lnTo>
                  <a:lnTo>
                    <a:pt x="3490377" y="37266"/>
                  </a:lnTo>
                  <a:lnTo>
                    <a:pt x="3443801" y="30262"/>
                  </a:lnTo>
                  <a:lnTo>
                    <a:pt x="3396995" y="23972"/>
                  </a:lnTo>
                  <a:lnTo>
                    <a:pt x="3349965" y="18400"/>
                  </a:lnTo>
                  <a:lnTo>
                    <a:pt x="3302717" y="13552"/>
                  </a:lnTo>
                  <a:lnTo>
                    <a:pt x="3255256" y="9435"/>
                  </a:lnTo>
                  <a:lnTo>
                    <a:pt x="3207587" y="6053"/>
                  </a:lnTo>
                  <a:lnTo>
                    <a:pt x="3159717" y="3413"/>
                  </a:lnTo>
                  <a:lnTo>
                    <a:pt x="3111651" y="1521"/>
                  </a:lnTo>
                  <a:lnTo>
                    <a:pt x="3063395" y="381"/>
                  </a:lnTo>
                  <a:lnTo>
                    <a:pt x="3014955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35" name="object 18">
              <a:extLst>
                <a:ext uri="{FF2B5EF4-FFF2-40B4-BE49-F238E27FC236}">
                  <a16:creationId xmlns:a16="http://schemas.microsoft.com/office/drawing/2014/main" xmlns="" id="{4E344EFF-4B4D-3341-9A8A-40206D60CA70}"/>
                </a:ext>
              </a:extLst>
            </p:cNvPr>
            <p:cNvSpPr txBox="1"/>
            <p:nvPr/>
          </p:nvSpPr>
          <p:spPr>
            <a:xfrm>
              <a:off x="5170519" y="3159616"/>
              <a:ext cx="1777843" cy="264838"/>
            </a:xfrm>
            <a:prstGeom prst="rect">
              <a:avLst/>
            </a:prstGeom>
          </p:spPr>
          <p:txBody>
            <a:bodyPr vert="horz" wrap="square" lIns="0" tIns="8086" rIns="0" bIns="0" rtlCol="0">
              <a:spAutoFit/>
            </a:bodyPr>
            <a:lstStyle/>
            <a:p>
              <a:pPr marL="7701">
                <a:spcBef>
                  <a:spcPts val="64"/>
                </a:spcBef>
              </a:pPr>
              <a:r>
                <a:rPr sz="1668" b="1" spc="-12" dirty="0">
                  <a:solidFill>
                    <a:srgbClr val="FFFFFF"/>
                  </a:solidFill>
                  <a:latin typeface="Calibri"/>
                  <a:cs typeface="Calibri"/>
                </a:rPr>
                <a:t>DUYGUSAL</a:t>
              </a:r>
              <a:r>
                <a:rPr sz="1668" b="1" spc="-33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668" b="1" dirty="0">
                  <a:solidFill>
                    <a:srgbClr val="FFFFFF"/>
                  </a:solidFill>
                  <a:latin typeface="Calibri"/>
                  <a:cs typeface="Calibri"/>
                </a:rPr>
                <a:t>ETKİLERİ</a:t>
              </a:r>
              <a:endParaRPr sz="1668">
                <a:latin typeface="Calibri"/>
                <a:cs typeface="Calibri"/>
              </a:endParaRPr>
            </a:p>
          </p:txBody>
        </p:sp>
        <p:sp>
          <p:nvSpPr>
            <p:cNvPr id="38" name="object 19">
              <a:extLst>
                <a:ext uri="{FF2B5EF4-FFF2-40B4-BE49-F238E27FC236}">
                  <a16:creationId xmlns:a16="http://schemas.microsoft.com/office/drawing/2014/main" xmlns="" id="{3EC0559F-FD97-B749-AF30-AF1A9585C57E}"/>
                </a:ext>
              </a:extLst>
            </p:cNvPr>
            <p:cNvSpPr txBox="1"/>
            <p:nvPr/>
          </p:nvSpPr>
          <p:spPr>
            <a:xfrm>
              <a:off x="5534816" y="3655035"/>
              <a:ext cx="1477493" cy="1424122"/>
            </a:xfrm>
            <a:prstGeom prst="rect">
              <a:avLst/>
            </a:prstGeom>
          </p:spPr>
          <p:txBody>
            <a:bodyPr vert="horz" wrap="square" lIns="0" tIns="7316" rIns="0" bIns="0" rtlCol="0">
              <a:spAutoFit/>
            </a:bodyPr>
            <a:lstStyle/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üzgün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 marR="340012">
                <a:lnSpc>
                  <a:spcPct val="109200"/>
                </a:lnSpc>
                <a:spcBef>
                  <a:spcPts val="58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utanmış</a:t>
              </a:r>
              <a:r>
                <a:rPr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  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</a:t>
              </a:r>
              <a:r>
                <a:rPr sz="1668" spc="-30" dirty="0" err="1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semle</a:t>
              </a:r>
              <a:r>
                <a:rPr sz="1668" dirty="0" err="1">
                  <a:solidFill>
                    <a:srgbClr val="FFFFFF"/>
                  </a:solidFill>
                  <a:latin typeface="Calibri"/>
                  <a:cs typeface="Calibri"/>
                </a:rPr>
                <a:t>miş</a:t>
              </a:r>
              <a:endParaRPr sz="1668" dirty="0"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lang="tr-TR" sz="1668" spc="-3" dirty="0">
                  <a:solidFill>
                    <a:srgbClr val="FFFFFF"/>
                  </a:solidFill>
                  <a:latin typeface="Calibri"/>
                  <a:cs typeface="Calibri"/>
                </a:rPr>
                <a:t>k</a:t>
              </a: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ızgın</a:t>
              </a:r>
              <a:endParaRPr lang="tr-TR" sz="1668" spc="-3" dirty="0">
                <a:solidFill>
                  <a:srgbClr val="FFFFFF"/>
                </a:solidFill>
                <a:latin typeface="Calibri"/>
                <a:cs typeface="Calibri"/>
              </a:endParaRPr>
            </a:p>
            <a:p>
              <a:pPr marL="7701">
                <a:spcBef>
                  <a:spcPts val="185"/>
                </a:spcBef>
              </a:pPr>
              <a:r>
                <a:rPr sz="1668" spc="-3" dirty="0" err="1">
                  <a:solidFill>
                    <a:srgbClr val="FFFFFF"/>
                  </a:solidFill>
                  <a:latin typeface="Calibri"/>
                  <a:cs typeface="Calibri"/>
                </a:rPr>
                <a:t>hissetmek</a:t>
              </a:r>
              <a:endParaRPr sz="1668" dirty="0">
                <a:latin typeface="Calibri"/>
                <a:cs typeface="Calibri"/>
              </a:endParaRPr>
            </a:p>
          </p:txBody>
        </p:sp>
        <p:grpSp>
          <p:nvGrpSpPr>
            <p:cNvPr id="39" name="object 20">
              <a:extLst>
                <a:ext uri="{FF2B5EF4-FFF2-40B4-BE49-F238E27FC236}">
                  <a16:creationId xmlns:a16="http://schemas.microsoft.com/office/drawing/2014/main" xmlns="" id="{3A6919E9-85E6-9349-BC22-6AC9E77D05AE}"/>
                </a:ext>
              </a:extLst>
            </p:cNvPr>
            <p:cNvGrpSpPr/>
            <p:nvPr/>
          </p:nvGrpSpPr>
          <p:grpSpPr>
            <a:xfrm>
              <a:off x="5067786" y="2236540"/>
              <a:ext cx="2142499" cy="2532954"/>
              <a:chOff x="8261193" y="3688219"/>
              <a:chExt cx="3533140" cy="4177029"/>
            </a:xfrm>
          </p:grpSpPr>
          <p:sp>
            <p:nvSpPr>
              <p:cNvPr id="40" name="object 21">
                <a:extLst>
                  <a:ext uri="{FF2B5EF4-FFF2-40B4-BE49-F238E27FC236}">
                    <a16:creationId xmlns:a16="http://schemas.microsoft.com/office/drawing/2014/main" xmlns="" id="{A4C41C0B-4A48-1C4F-93FE-D097C8E0F44D}"/>
                  </a:ext>
                </a:extLst>
              </p:cNvPr>
              <p:cNvSpPr/>
              <p:nvPr/>
            </p:nvSpPr>
            <p:spPr>
              <a:xfrm>
                <a:off x="8261193" y="5804849"/>
                <a:ext cx="353314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3533140" h="22860">
                    <a:moveTo>
                      <a:pt x="3532908" y="0"/>
                    </a:moveTo>
                    <a:lnTo>
                      <a:pt x="0" y="0"/>
                    </a:lnTo>
                    <a:lnTo>
                      <a:pt x="0" y="22627"/>
                    </a:lnTo>
                    <a:lnTo>
                      <a:pt x="3532908" y="22627"/>
                    </a:lnTo>
                    <a:lnTo>
                      <a:pt x="3532908" y="0"/>
                    </a:lnTo>
                    <a:close/>
                  </a:path>
                </a:pathLst>
              </a:custGeom>
              <a:solidFill>
                <a:srgbClr val="204536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1" name="object 22">
                <a:extLst>
                  <a:ext uri="{FF2B5EF4-FFF2-40B4-BE49-F238E27FC236}">
                    <a16:creationId xmlns:a16="http://schemas.microsoft.com/office/drawing/2014/main" xmlns="" id="{D4450128-DABE-7942-9E63-9336854DCE8A}"/>
                  </a:ext>
                </a:extLst>
              </p:cNvPr>
              <p:cNvSpPr/>
              <p:nvPr/>
            </p:nvSpPr>
            <p:spPr>
              <a:xfrm>
                <a:off x="8587575" y="7546435"/>
                <a:ext cx="318770" cy="318770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318770">
                    <a:moveTo>
                      <a:pt x="238848" y="119430"/>
                    </a:moveTo>
                    <a:lnTo>
                      <a:pt x="236753" y="109105"/>
                    </a:lnTo>
                    <a:lnTo>
                      <a:pt x="234772" y="106159"/>
                    </a:lnTo>
                    <a:lnTo>
                      <a:pt x="231063" y="100660"/>
                    </a:lnTo>
                    <a:lnTo>
                      <a:pt x="225590" y="96977"/>
                    </a:lnTo>
                    <a:lnTo>
                      <a:pt x="225590" y="112115"/>
                    </a:lnTo>
                    <a:lnTo>
                      <a:pt x="225590" y="126746"/>
                    </a:lnTo>
                    <a:lnTo>
                      <a:pt x="219633" y="132689"/>
                    </a:lnTo>
                    <a:lnTo>
                      <a:pt x="204990" y="132689"/>
                    </a:lnTo>
                    <a:lnTo>
                      <a:pt x="199034" y="126746"/>
                    </a:lnTo>
                    <a:lnTo>
                      <a:pt x="199034" y="115887"/>
                    </a:lnTo>
                    <a:lnTo>
                      <a:pt x="200418" y="112547"/>
                    </a:lnTo>
                    <a:lnTo>
                      <a:pt x="201625" y="111340"/>
                    </a:lnTo>
                    <a:lnTo>
                      <a:pt x="205447" y="107543"/>
                    </a:lnTo>
                    <a:lnTo>
                      <a:pt x="208762" y="106159"/>
                    </a:lnTo>
                    <a:lnTo>
                      <a:pt x="219633" y="106159"/>
                    </a:lnTo>
                    <a:lnTo>
                      <a:pt x="225590" y="112115"/>
                    </a:lnTo>
                    <a:lnTo>
                      <a:pt x="225590" y="96977"/>
                    </a:lnTo>
                    <a:lnTo>
                      <a:pt x="222631" y="94970"/>
                    </a:lnTo>
                    <a:lnTo>
                      <a:pt x="218757" y="94195"/>
                    </a:lnTo>
                    <a:lnTo>
                      <a:pt x="238671" y="74282"/>
                    </a:lnTo>
                    <a:lnTo>
                      <a:pt x="238671" y="70078"/>
                    </a:lnTo>
                    <a:lnTo>
                      <a:pt x="233502" y="64909"/>
                    </a:lnTo>
                    <a:lnTo>
                      <a:pt x="229298" y="64909"/>
                    </a:lnTo>
                    <a:lnTo>
                      <a:pt x="190944" y="103251"/>
                    </a:lnTo>
                    <a:lnTo>
                      <a:pt x="188531" y="105676"/>
                    </a:lnTo>
                    <a:lnTo>
                      <a:pt x="185877" y="112115"/>
                    </a:lnTo>
                    <a:lnTo>
                      <a:pt x="185775" y="119430"/>
                    </a:lnTo>
                    <a:lnTo>
                      <a:pt x="187871" y="129755"/>
                    </a:lnTo>
                    <a:lnTo>
                      <a:pt x="193560" y="138188"/>
                    </a:lnTo>
                    <a:lnTo>
                      <a:pt x="201993" y="143878"/>
                    </a:lnTo>
                    <a:lnTo>
                      <a:pt x="212318" y="145973"/>
                    </a:lnTo>
                    <a:lnTo>
                      <a:pt x="222631" y="143878"/>
                    </a:lnTo>
                    <a:lnTo>
                      <a:pt x="231063" y="138188"/>
                    </a:lnTo>
                    <a:lnTo>
                      <a:pt x="234772" y="132689"/>
                    </a:lnTo>
                    <a:lnTo>
                      <a:pt x="236753" y="129755"/>
                    </a:lnTo>
                    <a:lnTo>
                      <a:pt x="238848" y="119430"/>
                    </a:lnTo>
                    <a:close/>
                  </a:path>
                  <a:path w="318770" h="318770">
                    <a:moveTo>
                      <a:pt x="318465" y="159232"/>
                    </a:moveTo>
                    <a:lnTo>
                      <a:pt x="310337" y="108966"/>
                    </a:lnTo>
                    <a:lnTo>
                      <a:pt x="305193" y="99034"/>
                    </a:lnTo>
                    <a:lnTo>
                      <a:pt x="305193" y="159232"/>
                    </a:lnTo>
                    <a:lnTo>
                      <a:pt x="297738" y="205320"/>
                    </a:lnTo>
                    <a:lnTo>
                      <a:pt x="276999" y="245376"/>
                    </a:lnTo>
                    <a:lnTo>
                      <a:pt x="245376" y="276999"/>
                    </a:lnTo>
                    <a:lnTo>
                      <a:pt x="205320" y="297738"/>
                    </a:lnTo>
                    <a:lnTo>
                      <a:pt x="159232" y="305193"/>
                    </a:lnTo>
                    <a:lnTo>
                      <a:pt x="113157" y="297738"/>
                    </a:lnTo>
                    <a:lnTo>
                      <a:pt x="73088" y="276999"/>
                    </a:lnTo>
                    <a:lnTo>
                      <a:pt x="41478" y="245376"/>
                    </a:lnTo>
                    <a:lnTo>
                      <a:pt x="20739" y="205320"/>
                    </a:lnTo>
                    <a:lnTo>
                      <a:pt x="13284" y="159232"/>
                    </a:lnTo>
                    <a:lnTo>
                      <a:pt x="20739" y="113157"/>
                    </a:lnTo>
                    <a:lnTo>
                      <a:pt x="41478" y="73088"/>
                    </a:lnTo>
                    <a:lnTo>
                      <a:pt x="73088" y="41478"/>
                    </a:lnTo>
                    <a:lnTo>
                      <a:pt x="113157" y="20726"/>
                    </a:lnTo>
                    <a:lnTo>
                      <a:pt x="159232" y="13271"/>
                    </a:lnTo>
                    <a:lnTo>
                      <a:pt x="205320" y="20726"/>
                    </a:lnTo>
                    <a:lnTo>
                      <a:pt x="245376" y="41478"/>
                    </a:lnTo>
                    <a:lnTo>
                      <a:pt x="276999" y="73088"/>
                    </a:lnTo>
                    <a:lnTo>
                      <a:pt x="297738" y="113157"/>
                    </a:lnTo>
                    <a:lnTo>
                      <a:pt x="305193" y="159232"/>
                    </a:lnTo>
                    <a:lnTo>
                      <a:pt x="305193" y="99034"/>
                    </a:lnTo>
                    <a:lnTo>
                      <a:pt x="253212" y="30772"/>
                    </a:lnTo>
                    <a:lnTo>
                      <a:pt x="209511" y="8140"/>
                    </a:lnTo>
                    <a:lnTo>
                      <a:pt x="159232" y="0"/>
                    </a:lnTo>
                    <a:lnTo>
                      <a:pt x="108953" y="8140"/>
                    </a:lnTo>
                    <a:lnTo>
                      <a:pt x="65252" y="30772"/>
                    </a:lnTo>
                    <a:lnTo>
                      <a:pt x="30772" y="65252"/>
                    </a:lnTo>
                    <a:lnTo>
                      <a:pt x="8140" y="108966"/>
                    </a:lnTo>
                    <a:lnTo>
                      <a:pt x="0" y="159232"/>
                    </a:lnTo>
                    <a:lnTo>
                      <a:pt x="8140" y="209511"/>
                    </a:lnTo>
                    <a:lnTo>
                      <a:pt x="30772" y="253212"/>
                    </a:lnTo>
                    <a:lnTo>
                      <a:pt x="65252" y="287705"/>
                    </a:lnTo>
                    <a:lnTo>
                      <a:pt x="108953" y="310337"/>
                    </a:lnTo>
                    <a:lnTo>
                      <a:pt x="159232" y="318465"/>
                    </a:lnTo>
                    <a:lnTo>
                      <a:pt x="209511" y="310337"/>
                    </a:lnTo>
                    <a:lnTo>
                      <a:pt x="219430" y="305193"/>
                    </a:lnTo>
                    <a:lnTo>
                      <a:pt x="253212" y="287705"/>
                    </a:lnTo>
                    <a:lnTo>
                      <a:pt x="287705" y="253212"/>
                    </a:lnTo>
                    <a:lnTo>
                      <a:pt x="310337" y="209511"/>
                    </a:lnTo>
                    <a:lnTo>
                      <a:pt x="318465" y="15923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23">
                <a:extLst>
                  <a:ext uri="{FF2B5EF4-FFF2-40B4-BE49-F238E27FC236}">
                    <a16:creationId xmlns:a16="http://schemas.microsoft.com/office/drawing/2014/main" xmlns="" id="{0D342BB7-0440-AD45-8BDA-75E7B31F0198}"/>
                  </a:ext>
                </a:extLst>
              </p:cNvPr>
              <p:cNvSpPr/>
              <p:nvPr/>
            </p:nvSpPr>
            <p:spPr>
              <a:xfrm>
                <a:off x="8646169" y="7718929"/>
                <a:ext cx="201292" cy="79620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24">
                <a:extLst>
                  <a:ext uri="{FF2B5EF4-FFF2-40B4-BE49-F238E27FC236}">
                    <a16:creationId xmlns:a16="http://schemas.microsoft.com/office/drawing/2014/main" xmlns="" id="{D89E9E75-C22E-DB47-959D-F176A18E94BD}"/>
                  </a:ext>
                </a:extLst>
              </p:cNvPr>
              <p:cNvSpPr/>
              <p:nvPr/>
            </p:nvSpPr>
            <p:spPr>
              <a:xfrm>
                <a:off x="8587575" y="6639477"/>
                <a:ext cx="318770" cy="1053465"/>
              </a:xfrm>
              <a:custGeom>
                <a:avLst/>
                <a:gdLst/>
                <a:ahLst/>
                <a:cxnLst/>
                <a:rect l="l" t="t" r="r" b="b"/>
                <a:pathLst>
                  <a:path w="318770" h="1053465">
                    <a:moveTo>
                      <a:pt x="119418" y="550608"/>
                    </a:moveTo>
                    <a:lnTo>
                      <a:pt x="117335" y="540270"/>
                    </a:lnTo>
                    <a:lnTo>
                      <a:pt x="115341" y="537324"/>
                    </a:lnTo>
                    <a:lnTo>
                      <a:pt x="111645" y="531837"/>
                    </a:lnTo>
                    <a:lnTo>
                      <a:pt x="106159" y="528129"/>
                    </a:lnTo>
                    <a:lnTo>
                      <a:pt x="106159" y="543280"/>
                    </a:lnTo>
                    <a:lnTo>
                      <a:pt x="106159" y="557911"/>
                    </a:lnTo>
                    <a:lnTo>
                      <a:pt x="100203" y="563854"/>
                    </a:lnTo>
                    <a:lnTo>
                      <a:pt x="85585" y="563854"/>
                    </a:lnTo>
                    <a:lnTo>
                      <a:pt x="79616" y="557911"/>
                    </a:lnTo>
                    <a:lnTo>
                      <a:pt x="79616" y="543280"/>
                    </a:lnTo>
                    <a:lnTo>
                      <a:pt x="85585" y="537324"/>
                    </a:lnTo>
                    <a:lnTo>
                      <a:pt x="100203" y="537324"/>
                    </a:lnTo>
                    <a:lnTo>
                      <a:pt x="106159" y="543280"/>
                    </a:lnTo>
                    <a:lnTo>
                      <a:pt x="106159" y="528129"/>
                    </a:lnTo>
                    <a:lnTo>
                      <a:pt x="103212" y="526135"/>
                    </a:lnTo>
                    <a:lnTo>
                      <a:pt x="92887" y="524052"/>
                    </a:lnTo>
                    <a:lnTo>
                      <a:pt x="82562" y="526135"/>
                    </a:lnTo>
                    <a:lnTo>
                      <a:pt x="74129" y="531837"/>
                    </a:lnTo>
                    <a:lnTo>
                      <a:pt x="68440" y="540270"/>
                    </a:lnTo>
                    <a:lnTo>
                      <a:pt x="66344" y="550608"/>
                    </a:lnTo>
                    <a:lnTo>
                      <a:pt x="68440" y="560920"/>
                    </a:lnTo>
                    <a:lnTo>
                      <a:pt x="74129" y="569353"/>
                    </a:lnTo>
                    <a:lnTo>
                      <a:pt x="82562" y="575043"/>
                    </a:lnTo>
                    <a:lnTo>
                      <a:pt x="92887" y="577138"/>
                    </a:lnTo>
                    <a:lnTo>
                      <a:pt x="103212" y="575043"/>
                    </a:lnTo>
                    <a:lnTo>
                      <a:pt x="111645" y="569353"/>
                    </a:lnTo>
                    <a:lnTo>
                      <a:pt x="115354" y="563854"/>
                    </a:lnTo>
                    <a:lnTo>
                      <a:pt x="117335" y="560920"/>
                    </a:lnTo>
                    <a:lnTo>
                      <a:pt x="119418" y="550608"/>
                    </a:lnTo>
                    <a:close/>
                  </a:path>
                  <a:path w="318770" h="1053465">
                    <a:moveTo>
                      <a:pt x="132702" y="1026388"/>
                    </a:moveTo>
                    <a:lnTo>
                      <a:pt x="132600" y="1019073"/>
                    </a:lnTo>
                    <a:lnTo>
                      <a:pt x="130136" y="1013117"/>
                    </a:lnTo>
                    <a:lnTo>
                      <a:pt x="129933" y="1012634"/>
                    </a:lnTo>
                    <a:lnTo>
                      <a:pt x="127495" y="1010208"/>
                    </a:lnTo>
                    <a:lnTo>
                      <a:pt x="119900" y="1002601"/>
                    </a:lnTo>
                    <a:lnTo>
                      <a:pt x="119430" y="1002157"/>
                    </a:lnTo>
                    <a:lnTo>
                      <a:pt x="119430" y="1022845"/>
                    </a:lnTo>
                    <a:lnTo>
                      <a:pt x="119430" y="1033703"/>
                    </a:lnTo>
                    <a:lnTo>
                      <a:pt x="113487" y="1039647"/>
                    </a:lnTo>
                    <a:lnTo>
                      <a:pt x="98831" y="1039647"/>
                    </a:lnTo>
                    <a:lnTo>
                      <a:pt x="92887" y="1033703"/>
                    </a:lnTo>
                    <a:lnTo>
                      <a:pt x="92887" y="1019073"/>
                    </a:lnTo>
                    <a:lnTo>
                      <a:pt x="98831" y="1013117"/>
                    </a:lnTo>
                    <a:lnTo>
                      <a:pt x="109702" y="1013117"/>
                    </a:lnTo>
                    <a:lnTo>
                      <a:pt x="113030" y="1014501"/>
                    </a:lnTo>
                    <a:lnTo>
                      <a:pt x="118046" y="1019505"/>
                    </a:lnTo>
                    <a:lnTo>
                      <a:pt x="119430" y="1022845"/>
                    </a:lnTo>
                    <a:lnTo>
                      <a:pt x="119430" y="1002157"/>
                    </a:lnTo>
                    <a:lnTo>
                      <a:pt x="89154" y="971867"/>
                    </a:lnTo>
                    <a:lnTo>
                      <a:pt x="84963" y="971867"/>
                    </a:lnTo>
                    <a:lnTo>
                      <a:pt x="79781" y="977036"/>
                    </a:lnTo>
                    <a:lnTo>
                      <a:pt x="79781" y="981240"/>
                    </a:lnTo>
                    <a:lnTo>
                      <a:pt x="99682" y="1001153"/>
                    </a:lnTo>
                    <a:lnTo>
                      <a:pt x="95834" y="1001928"/>
                    </a:lnTo>
                    <a:lnTo>
                      <a:pt x="87401" y="1007618"/>
                    </a:lnTo>
                    <a:lnTo>
                      <a:pt x="81711" y="1016063"/>
                    </a:lnTo>
                    <a:lnTo>
                      <a:pt x="79616" y="1026388"/>
                    </a:lnTo>
                    <a:lnTo>
                      <a:pt x="81711" y="1036713"/>
                    </a:lnTo>
                    <a:lnTo>
                      <a:pt x="87401" y="1045146"/>
                    </a:lnTo>
                    <a:lnTo>
                      <a:pt x="95834" y="1050836"/>
                    </a:lnTo>
                    <a:lnTo>
                      <a:pt x="106159" y="1052931"/>
                    </a:lnTo>
                    <a:lnTo>
                      <a:pt x="116471" y="1050836"/>
                    </a:lnTo>
                    <a:lnTo>
                      <a:pt x="124917" y="1045146"/>
                    </a:lnTo>
                    <a:lnTo>
                      <a:pt x="128625" y="1039647"/>
                    </a:lnTo>
                    <a:lnTo>
                      <a:pt x="130606" y="1036713"/>
                    </a:lnTo>
                    <a:lnTo>
                      <a:pt x="132702" y="1026388"/>
                    </a:lnTo>
                    <a:close/>
                  </a:path>
                  <a:path w="318770" h="1053465">
                    <a:moveTo>
                      <a:pt x="139357" y="125971"/>
                    </a:moveTo>
                    <a:lnTo>
                      <a:pt x="136740" y="113080"/>
                    </a:lnTo>
                    <a:lnTo>
                      <a:pt x="129628" y="102539"/>
                    </a:lnTo>
                    <a:lnTo>
                      <a:pt x="119087" y="95427"/>
                    </a:lnTo>
                    <a:lnTo>
                      <a:pt x="106197" y="92824"/>
                    </a:lnTo>
                    <a:lnTo>
                      <a:pt x="93306" y="95427"/>
                    </a:lnTo>
                    <a:lnTo>
                      <a:pt x="82765" y="102539"/>
                    </a:lnTo>
                    <a:lnTo>
                      <a:pt x="75666" y="113080"/>
                    </a:lnTo>
                    <a:lnTo>
                      <a:pt x="73050" y="125971"/>
                    </a:lnTo>
                    <a:lnTo>
                      <a:pt x="73050" y="129641"/>
                    </a:lnTo>
                    <a:lnTo>
                      <a:pt x="76009" y="132600"/>
                    </a:lnTo>
                    <a:lnTo>
                      <a:pt x="79679" y="132600"/>
                    </a:lnTo>
                    <a:lnTo>
                      <a:pt x="83350" y="132600"/>
                    </a:lnTo>
                    <a:lnTo>
                      <a:pt x="86309" y="129641"/>
                    </a:lnTo>
                    <a:lnTo>
                      <a:pt x="86309" y="125971"/>
                    </a:lnTo>
                    <a:lnTo>
                      <a:pt x="87871" y="118237"/>
                    </a:lnTo>
                    <a:lnTo>
                      <a:pt x="92138" y="111912"/>
                    </a:lnTo>
                    <a:lnTo>
                      <a:pt x="98463" y="107645"/>
                    </a:lnTo>
                    <a:lnTo>
                      <a:pt x="106197" y="106083"/>
                    </a:lnTo>
                    <a:lnTo>
                      <a:pt x="113931" y="107645"/>
                    </a:lnTo>
                    <a:lnTo>
                      <a:pt x="120256" y="111912"/>
                    </a:lnTo>
                    <a:lnTo>
                      <a:pt x="124536" y="118237"/>
                    </a:lnTo>
                    <a:lnTo>
                      <a:pt x="126098" y="125971"/>
                    </a:lnTo>
                    <a:lnTo>
                      <a:pt x="126098" y="129641"/>
                    </a:lnTo>
                    <a:lnTo>
                      <a:pt x="129057" y="132600"/>
                    </a:lnTo>
                    <a:lnTo>
                      <a:pt x="136385" y="132600"/>
                    </a:lnTo>
                    <a:lnTo>
                      <a:pt x="139357" y="129641"/>
                    </a:lnTo>
                    <a:lnTo>
                      <a:pt x="139357" y="125971"/>
                    </a:lnTo>
                    <a:close/>
                  </a:path>
                  <a:path w="318770" h="1053465">
                    <a:moveTo>
                      <a:pt x="226390" y="638225"/>
                    </a:moveTo>
                    <a:lnTo>
                      <a:pt x="224091" y="631278"/>
                    </a:lnTo>
                    <a:lnTo>
                      <a:pt x="220345" y="629373"/>
                    </a:lnTo>
                    <a:lnTo>
                      <a:pt x="93954" y="671525"/>
                    </a:lnTo>
                    <a:lnTo>
                      <a:pt x="92087" y="675271"/>
                    </a:lnTo>
                    <a:lnTo>
                      <a:pt x="94157" y="681532"/>
                    </a:lnTo>
                    <a:lnTo>
                      <a:pt x="96735" y="683285"/>
                    </a:lnTo>
                    <a:lnTo>
                      <a:pt x="99529" y="683285"/>
                    </a:lnTo>
                    <a:lnTo>
                      <a:pt x="100914" y="683183"/>
                    </a:lnTo>
                    <a:lnTo>
                      <a:pt x="224523" y="641985"/>
                    </a:lnTo>
                    <a:lnTo>
                      <a:pt x="226390" y="638225"/>
                    </a:lnTo>
                    <a:close/>
                  </a:path>
                  <a:path w="318770" h="1053465">
                    <a:moveTo>
                      <a:pt x="245427" y="125971"/>
                    </a:moveTo>
                    <a:lnTo>
                      <a:pt x="242824" y="113080"/>
                    </a:lnTo>
                    <a:lnTo>
                      <a:pt x="235712" y="102539"/>
                    </a:lnTo>
                    <a:lnTo>
                      <a:pt x="225171" y="95427"/>
                    </a:lnTo>
                    <a:lnTo>
                      <a:pt x="212280" y="92824"/>
                    </a:lnTo>
                    <a:lnTo>
                      <a:pt x="199390" y="95427"/>
                    </a:lnTo>
                    <a:lnTo>
                      <a:pt x="188849" y="102539"/>
                    </a:lnTo>
                    <a:lnTo>
                      <a:pt x="181737" y="113080"/>
                    </a:lnTo>
                    <a:lnTo>
                      <a:pt x="179133" y="125971"/>
                    </a:lnTo>
                    <a:lnTo>
                      <a:pt x="179133" y="129641"/>
                    </a:lnTo>
                    <a:lnTo>
                      <a:pt x="182092" y="132600"/>
                    </a:lnTo>
                    <a:lnTo>
                      <a:pt x="185762" y="132600"/>
                    </a:lnTo>
                    <a:lnTo>
                      <a:pt x="189433" y="132600"/>
                    </a:lnTo>
                    <a:lnTo>
                      <a:pt x="192392" y="129641"/>
                    </a:lnTo>
                    <a:lnTo>
                      <a:pt x="192392" y="125971"/>
                    </a:lnTo>
                    <a:lnTo>
                      <a:pt x="193967" y="118237"/>
                    </a:lnTo>
                    <a:lnTo>
                      <a:pt x="198234" y="111912"/>
                    </a:lnTo>
                    <a:lnTo>
                      <a:pt x="204546" y="107645"/>
                    </a:lnTo>
                    <a:lnTo>
                      <a:pt x="212280" y="106083"/>
                    </a:lnTo>
                    <a:lnTo>
                      <a:pt x="220014" y="107645"/>
                    </a:lnTo>
                    <a:lnTo>
                      <a:pt x="226339" y="111912"/>
                    </a:lnTo>
                    <a:lnTo>
                      <a:pt x="230606" y="118237"/>
                    </a:lnTo>
                    <a:lnTo>
                      <a:pt x="232181" y="125971"/>
                    </a:lnTo>
                    <a:lnTo>
                      <a:pt x="232181" y="129641"/>
                    </a:lnTo>
                    <a:lnTo>
                      <a:pt x="235140" y="132600"/>
                    </a:lnTo>
                    <a:lnTo>
                      <a:pt x="242468" y="132600"/>
                    </a:lnTo>
                    <a:lnTo>
                      <a:pt x="245427" y="129641"/>
                    </a:lnTo>
                    <a:lnTo>
                      <a:pt x="245427" y="125971"/>
                    </a:lnTo>
                    <a:close/>
                  </a:path>
                  <a:path w="318770" h="1053465">
                    <a:moveTo>
                      <a:pt x="252120" y="550608"/>
                    </a:moveTo>
                    <a:lnTo>
                      <a:pt x="250037" y="540270"/>
                    </a:lnTo>
                    <a:lnTo>
                      <a:pt x="248043" y="537324"/>
                    </a:lnTo>
                    <a:lnTo>
                      <a:pt x="244335" y="531837"/>
                    </a:lnTo>
                    <a:lnTo>
                      <a:pt x="238848" y="528129"/>
                    </a:lnTo>
                    <a:lnTo>
                      <a:pt x="238848" y="543280"/>
                    </a:lnTo>
                    <a:lnTo>
                      <a:pt x="238848" y="557911"/>
                    </a:lnTo>
                    <a:lnTo>
                      <a:pt x="232892" y="563854"/>
                    </a:lnTo>
                    <a:lnTo>
                      <a:pt x="218274" y="563854"/>
                    </a:lnTo>
                    <a:lnTo>
                      <a:pt x="212305" y="557911"/>
                    </a:lnTo>
                    <a:lnTo>
                      <a:pt x="212305" y="543280"/>
                    </a:lnTo>
                    <a:lnTo>
                      <a:pt x="218274" y="537324"/>
                    </a:lnTo>
                    <a:lnTo>
                      <a:pt x="232892" y="537324"/>
                    </a:lnTo>
                    <a:lnTo>
                      <a:pt x="238848" y="543280"/>
                    </a:lnTo>
                    <a:lnTo>
                      <a:pt x="238848" y="528129"/>
                    </a:lnTo>
                    <a:lnTo>
                      <a:pt x="235902" y="526135"/>
                    </a:lnTo>
                    <a:lnTo>
                      <a:pt x="225590" y="524052"/>
                    </a:lnTo>
                    <a:lnTo>
                      <a:pt x="215265" y="526135"/>
                    </a:lnTo>
                    <a:lnTo>
                      <a:pt x="206832" y="531837"/>
                    </a:lnTo>
                    <a:lnTo>
                      <a:pt x="201129" y="540270"/>
                    </a:lnTo>
                    <a:lnTo>
                      <a:pt x="199047" y="550608"/>
                    </a:lnTo>
                    <a:lnTo>
                      <a:pt x="201129" y="560920"/>
                    </a:lnTo>
                    <a:lnTo>
                      <a:pt x="206832" y="569353"/>
                    </a:lnTo>
                    <a:lnTo>
                      <a:pt x="215265" y="575043"/>
                    </a:lnTo>
                    <a:lnTo>
                      <a:pt x="225590" y="577138"/>
                    </a:lnTo>
                    <a:lnTo>
                      <a:pt x="235902" y="575043"/>
                    </a:lnTo>
                    <a:lnTo>
                      <a:pt x="244335" y="569353"/>
                    </a:lnTo>
                    <a:lnTo>
                      <a:pt x="248043" y="563854"/>
                    </a:lnTo>
                    <a:lnTo>
                      <a:pt x="250037" y="560920"/>
                    </a:lnTo>
                    <a:lnTo>
                      <a:pt x="252120" y="550608"/>
                    </a:lnTo>
                    <a:close/>
                  </a:path>
                  <a:path w="318770" h="1053465">
                    <a:moveTo>
                      <a:pt x="311734" y="152488"/>
                    </a:moveTo>
                    <a:lnTo>
                      <a:pt x="303949" y="104343"/>
                    </a:lnTo>
                    <a:lnTo>
                      <a:pt x="298475" y="93776"/>
                    </a:lnTo>
                    <a:lnTo>
                      <a:pt x="298475" y="152488"/>
                    </a:lnTo>
                    <a:lnTo>
                      <a:pt x="291363" y="196443"/>
                    </a:lnTo>
                    <a:lnTo>
                      <a:pt x="271576" y="234657"/>
                    </a:lnTo>
                    <a:lnTo>
                      <a:pt x="241414" y="264820"/>
                    </a:lnTo>
                    <a:lnTo>
                      <a:pt x="203200" y="284607"/>
                    </a:lnTo>
                    <a:lnTo>
                      <a:pt x="159245" y="291719"/>
                    </a:lnTo>
                    <a:lnTo>
                      <a:pt x="115277" y="284607"/>
                    </a:lnTo>
                    <a:lnTo>
                      <a:pt x="77063" y="264820"/>
                    </a:lnTo>
                    <a:lnTo>
                      <a:pt x="46913" y="234657"/>
                    </a:lnTo>
                    <a:lnTo>
                      <a:pt x="27127" y="196443"/>
                    </a:lnTo>
                    <a:lnTo>
                      <a:pt x="20015" y="152488"/>
                    </a:lnTo>
                    <a:lnTo>
                      <a:pt x="27127" y="108521"/>
                    </a:lnTo>
                    <a:lnTo>
                      <a:pt x="46913" y="70307"/>
                    </a:lnTo>
                    <a:lnTo>
                      <a:pt x="77063" y="40157"/>
                    </a:lnTo>
                    <a:lnTo>
                      <a:pt x="115277" y="20370"/>
                    </a:lnTo>
                    <a:lnTo>
                      <a:pt x="159245" y="13258"/>
                    </a:lnTo>
                    <a:lnTo>
                      <a:pt x="203200" y="20370"/>
                    </a:lnTo>
                    <a:lnTo>
                      <a:pt x="241414" y="40157"/>
                    </a:lnTo>
                    <a:lnTo>
                      <a:pt x="271576" y="70307"/>
                    </a:lnTo>
                    <a:lnTo>
                      <a:pt x="291363" y="108521"/>
                    </a:lnTo>
                    <a:lnTo>
                      <a:pt x="298475" y="152488"/>
                    </a:lnTo>
                    <a:lnTo>
                      <a:pt x="298475" y="93776"/>
                    </a:lnTo>
                    <a:lnTo>
                      <a:pt x="249237" y="29451"/>
                    </a:lnTo>
                    <a:lnTo>
                      <a:pt x="207391" y="7785"/>
                    </a:lnTo>
                    <a:lnTo>
                      <a:pt x="159245" y="0"/>
                    </a:lnTo>
                    <a:lnTo>
                      <a:pt x="111099" y="7785"/>
                    </a:lnTo>
                    <a:lnTo>
                      <a:pt x="69240" y="29451"/>
                    </a:lnTo>
                    <a:lnTo>
                      <a:pt x="36207" y="62484"/>
                    </a:lnTo>
                    <a:lnTo>
                      <a:pt x="14541" y="104343"/>
                    </a:lnTo>
                    <a:lnTo>
                      <a:pt x="6756" y="152488"/>
                    </a:lnTo>
                    <a:lnTo>
                      <a:pt x="14541" y="200634"/>
                    </a:lnTo>
                    <a:lnTo>
                      <a:pt x="36207" y="242493"/>
                    </a:lnTo>
                    <a:lnTo>
                      <a:pt x="69240" y="275526"/>
                    </a:lnTo>
                    <a:lnTo>
                      <a:pt x="111099" y="297192"/>
                    </a:lnTo>
                    <a:lnTo>
                      <a:pt x="159245" y="304977"/>
                    </a:lnTo>
                    <a:lnTo>
                      <a:pt x="207391" y="297192"/>
                    </a:lnTo>
                    <a:lnTo>
                      <a:pt x="217970" y="291719"/>
                    </a:lnTo>
                    <a:lnTo>
                      <a:pt x="249237" y="275526"/>
                    </a:lnTo>
                    <a:lnTo>
                      <a:pt x="282270" y="242493"/>
                    </a:lnTo>
                    <a:lnTo>
                      <a:pt x="303949" y="200634"/>
                    </a:lnTo>
                    <a:lnTo>
                      <a:pt x="311734" y="152488"/>
                    </a:lnTo>
                    <a:close/>
                  </a:path>
                  <a:path w="318770" h="1053465">
                    <a:moveTo>
                      <a:pt x="318465" y="590397"/>
                    </a:moveTo>
                    <a:lnTo>
                      <a:pt x="310337" y="540131"/>
                    </a:lnTo>
                    <a:lnTo>
                      <a:pt x="305193" y="530199"/>
                    </a:lnTo>
                    <a:lnTo>
                      <a:pt x="305193" y="590397"/>
                    </a:lnTo>
                    <a:lnTo>
                      <a:pt x="297738" y="636485"/>
                    </a:lnTo>
                    <a:lnTo>
                      <a:pt x="276999" y="676541"/>
                    </a:lnTo>
                    <a:lnTo>
                      <a:pt x="245376" y="708164"/>
                    </a:lnTo>
                    <a:lnTo>
                      <a:pt x="205320" y="728916"/>
                    </a:lnTo>
                    <a:lnTo>
                      <a:pt x="159232" y="736371"/>
                    </a:lnTo>
                    <a:lnTo>
                      <a:pt x="113157" y="728916"/>
                    </a:lnTo>
                    <a:lnTo>
                      <a:pt x="73088" y="708164"/>
                    </a:lnTo>
                    <a:lnTo>
                      <a:pt x="41478" y="676541"/>
                    </a:lnTo>
                    <a:lnTo>
                      <a:pt x="20739" y="636485"/>
                    </a:lnTo>
                    <a:lnTo>
                      <a:pt x="13284" y="590397"/>
                    </a:lnTo>
                    <a:lnTo>
                      <a:pt x="20739" y="544322"/>
                    </a:lnTo>
                    <a:lnTo>
                      <a:pt x="41478" y="504253"/>
                    </a:lnTo>
                    <a:lnTo>
                      <a:pt x="73088" y="472643"/>
                    </a:lnTo>
                    <a:lnTo>
                      <a:pt x="113157" y="451891"/>
                    </a:lnTo>
                    <a:lnTo>
                      <a:pt x="159232" y="444436"/>
                    </a:lnTo>
                    <a:lnTo>
                      <a:pt x="205320" y="451891"/>
                    </a:lnTo>
                    <a:lnTo>
                      <a:pt x="245376" y="472643"/>
                    </a:lnTo>
                    <a:lnTo>
                      <a:pt x="276999" y="504253"/>
                    </a:lnTo>
                    <a:lnTo>
                      <a:pt x="297738" y="544322"/>
                    </a:lnTo>
                    <a:lnTo>
                      <a:pt x="305193" y="590397"/>
                    </a:lnTo>
                    <a:lnTo>
                      <a:pt x="305193" y="530199"/>
                    </a:lnTo>
                    <a:lnTo>
                      <a:pt x="253212" y="461937"/>
                    </a:lnTo>
                    <a:lnTo>
                      <a:pt x="209511" y="439305"/>
                    </a:lnTo>
                    <a:lnTo>
                      <a:pt x="159232" y="431165"/>
                    </a:lnTo>
                    <a:lnTo>
                      <a:pt x="108953" y="439305"/>
                    </a:lnTo>
                    <a:lnTo>
                      <a:pt x="65252" y="461937"/>
                    </a:lnTo>
                    <a:lnTo>
                      <a:pt x="30772" y="496417"/>
                    </a:lnTo>
                    <a:lnTo>
                      <a:pt x="8140" y="540131"/>
                    </a:lnTo>
                    <a:lnTo>
                      <a:pt x="0" y="590397"/>
                    </a:lnTo>
                    <a:lnTo>
                      <a:pt x="8140" y="640676"/>
                    </a:lnTo>
                    <a:lnTo>
                      <a:pt x="30772" y="684377"/>
                    </a:lnTo>
                    <a:lnTo>
                      <a:pt x="65252" y="718870"/>
                    </a:lnTo>
                    <a:lnTo>
                      <a:pt x="108953" y="741502"/>
                    </a:lnTo>
                    <a:lnTo>
                      <a:pt x="159232" y="749630"/>
                    </a:lnTo>
                    <a:lnTo>
                      <a:pt x="209511" y="741502"/>
                    </a:lnTo>
                    <a:lnTo>
                      <a:pt x="219430" y="736371"/>
                    </a:lnTo>
                    <a:lnTo>
                      <a:pt x="253212" y="718870"/>
                    </a:lnTo>
                    <a:lnTo>
                      <a:pt x="287705" y="684377"/>
                    </a:lnTo>
                    <a:lnTo>
                      <a:pt x="310337" y="640676"/>
                    </a:lnTo>
                    <a:lnTo>
                      <a:pt x="318465" y="59039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4" name="object 25">
                <a:extLst>
                  <a:ext uri="{FF2B5EF4-FFF2-40B4-BE49-F238E27FC236}">
                    <a16:creationId xmlns:a16="http://schemas.microsoft.com/office/drawing/2014/main" xmlns="" id="{3D8C1308-4036-034D-A103-1C5A89E85885}"/>
                  </a:ext>
                </a:extLst>
              </p:cNvPr>
              <p:cNvSpPr/>
              <p:nvPr/>
            </p:nvSpPr>
            <p:spPr>
              <a:xfrm>
                <a:off x="8647373" y="6798597"/>
                <a:ext cx="198904" cy="66301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5" name="object 26">
                <a:extLst>
                  <a:ext uri="{FF2B5EF4-FFF2-40B4-BE49-F238E27FC236}">
                    <a16:creationId xmlns:a16="http://schemas.microsoft.com/office/drawing/2014/main" xmlns="" id="{5EDD4E70-3639-3149-BC6A-8F17DC31CB02}"/>
                  </a:ext>
                </a:extLst>
              </p:cNvPr>
              <p:cNvSpPr/>
              <p:nvPr/>
            </p:nvSpPr>
            <p:spPr>
              <a:xfrm>
                <a:off x="9177785" y="3688219"/>
                <a:ext cx="1437034" cy="1422400"/>
              </a:xfrm>
              <a:prstGeom prst="rect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6" name="object 27">
                <a:extLst>
                  <a:ext uri="{FF2B5EF4-FFF2-40B4-BE49-F238E27FC236}">
                    <a16:creationId xmlns:a16="http://schemas.microsoft.com/office/drawing/2014/main" xmlns="" id="{16097F80-4E80-BA40-8EA7-77B647DF46F9}"/>
                  </a:ext>
                </a:extLst>
              </p:cNvPr>
              <p:cNvSpPr/>
              <p:nvPr/>
            </p:nvSpPr>
            <p:spPr>
              <a:xfrm>
                <a:off x="8588057" y="6168866"/>
                <a:ext cx="318135" cy="318135"/>
              </a:xfrm>
              <a:custGeom>
                <a:avLst/>
                <a:gdLst/>
                <a:ahLst/>
                <a:cxnLst/>
                <a:rect l="l" t="t" r="r" b="b"/>
                <a:pathLst>
                  <a:path w="318134" h="318135">
                    <a:moveTo>
                      <a:pt x="124244" y="131140"/>
                    </a:moveTo>
                    <a:lnTo>
                      <a:pt x="122847" y="124244"/>
                    </a:lnTo>
                    <a:lnTo>
                      <a:pt x="122618" y="123088"/>
                    </a:lnTo>
                    <a:lnTo>
                      <a:pt x="118173" y="116509"/>
                    </a:lnTo>
                    <a:lnTo>
                      <a:pt x="111594" y="112064"/>
                    </a:lnTo>
                    <a:lnTo>
                      <a:pt x="110451" y="111836"/>
                    </a:lnTo>
                    <a:lnTo>
                      <a:pt x="110451" y="127342"/>
                    </a:lnTo>
                    <a:lnTo>
                      <a:pt x="110451" y="134950"/>
                    </a:lnTo>
                    <a:lnTo>
                      <a:pt x="107353" y="138049"/>
                    </a:lnTo>
                    <a:lnTo>
                      <a:pt x="99733" y="138049"/>
                    </a:lnTo>
                    <a:lnTo>
                      <a:pt x="96634" y="134950"/>
                    </a:lnTo>
                    <a:lnTo>
                      <a:pt x="96634" y="127342"/>
                    </a:lnTo>
                    <a:lnTo>
                      <a:pt x="99733" y="124244"/>
                    </a:lnTo>
                    <a:lnTo>
                      <a:pt x="107353" y="124244"/>
                    </a:lnTo>
                    <a:lnTo>
                      <a:pt x="110451" y="127342"/>
                    </a:lnTo>
                    <a:lnTo>
                      <a:pt x="110451" y="111836"/>
                    </a:lnTo>
                    <a:lnTo>
                      <a:pt x="82842" y="131140"/>
                    </a:lnTo>
                    <a:lnTo>
                      <a:pt x="84467" y="139204"/>
                    </a:lnTo>
                    <a:lnTo>
                      <a:pt x="88912" y="145783"/>
                    </a:lnTo>
                    <a:lnTo>
                      <a:pt x="95491" y="150228"/>
                    </a:lnTo>
                    <a:lnTo>
                      <a:pt x="103543" y="151853"/>
                    </a:lnTo>
                    <a:lnTo>
                      <a:pt x="111594" y="150228"/>
                    </a:lnTo>
                    <a:lnTo>
                      <a:pt x="118173" y="145783"/>
                    </a:lnTo>
                    <a:lnTo>
                      <a:pt x="122618" y="139204"/>
                    </a:lnTo>
                    <a:lnTo>
                      <a:pt x="122847" y="138049"/>
                    </a:lnTo>
                    <a:lnTo>
                      <a:pt x="124244" y="131140"/>
                    </a:lnTo>
                    <a:close/>
                  </a:path>
                  <a:path w="318134" h="318135">
                    <a:moveTo>
                      <a:pt x="228561" y="226021"/>
                    </a:moveTo>
                    <a:lnTo>
                      <a:pt x="195668" y="201091"/>
                    </a:lnTo>
                    <a:lnTo>
                      <a:pt x="158762" y="193268"/>
                    </a:lnTo>
                    <a:lnTo>
                      <a:pt x="139788" y="195262"/>
                    </a:lnTo>
                    <a:lnTo>
                      <a:pt x="121856" y="201091"/>
                    </a:lnTo>
                    <a:lnTo>
                      <a:pt x="105562" y="210477"/>
                    </a:lnTo>
                    <a:lnTo>
                      <a:pt x="91490" y="223164"/>
                    </a:lnTo>
                    <a:lnTo>
                      <a:pt x="88950" y="226021"/>
                    </a:lnTo>
                    <a:lnTo>
                      <a:pt x="89192" y="230378"/>
                    </a:lnTo>
                    <a:lnTo>
                      <a:pt x="94881" y="235458"/>
                    </a:lnTo>
                    <a:lnTo>
                      <a:pt x="99237" y="235216"/>
                    </a:lnTo>
                    <a:lnTo>
                      <a:pt x="101790" y="232384"/>
                    </a:lnTo>
                    <a:lnTo>
                      <a:pt x="113703" y="221640"/>
                    </a:lnTo>
                    <a:lnTo>
                      <a:pt x="127495" y="213690"/>
                    </a:lnTo>
                    <a:lnTo>
                      <a:pt x="142684" y="208749"/>
                    </a:lnTo>
                    <a:lnTo>
                      <a:pt x="158762" y="207060"/>
                    </a:lnTo>
                    <a:lnTo>
                      <a:pt x="174840" y="208749"/>
                    </a:lnTo>
                    <a:lnTo>
                      <a:pt x="190030" y="213690"/>
                    </a:lnTo>
                    <a:lnTo>
                      <a:pt x="203822" y="221640"/>
                    </a:lnTo>
                    <a:lnTo>
                      <a:pt x="215734" y="232384"/>
                    </a:lnTo>
                    <a:lnTo>
                      <a:pt x="217093" y="233908"/>
                    </a:lnTo>
                    <a:lnTo>
                      <a:pt x="218986" y="234670"/>
                    </a:lnTo>
                    <a:lnTo>
                      <a:pt x="222516" y="234670"/>
                    </a:lnTo>
                    <a:lnTo>
                      <a:pt x="224167" y="234099"/>
                    </a:lnTo>
                    <a:lnTo>
                      <a:pt x="228333" y="230378"/>
                    </a:lnTo>
                    <a:lnTo>
                      <a:pt x="228561" y="226021"/>
                    </a:lnTo>
                    <a:close/>
                  </a:path>
                  <a:path w="318134" h="318135">
                    <a:moveTo>
                      <a:pt x="234696" y="131152"/>
                    </a:moveTo>
                    <a:lnTo>
                      <a:pt x="233286" y="124231"/>
                    </a:lnTo>
                    <a:lnTo>
                      <a:pt x="233057" y="123101"/>
                    </a:lnTo>
                    <a:lnTo>
                      <a:pt x="228612" y="116509"/>
                    </a:lnTo>
                    <a:lnTo>
                      <a:pt x="222034" y="112064"/>
                    </a:lnTo>
                    <a:lnTo>
                      <a:pt x="220878" y="111836"/>
                    </a:lnTo>
                    <a:lnTo>
                      <a:pt x="220878" y="127330"/>
                    </a:lnTo>
                    <a:lnTo>
                      <a:pt x="220878" y="134950"/>
                    </a:lnTo>
                    <a:lnTo>
                      <a:pt x="217792" y="138049"/>
                    </a:lnTo>
                    <a:lnTo>
                      <a:pt x="210172" y="138049"/>
                    </a:lnTo>
                    <a:lnTo>
                      <a:pt x="207073" y="134950"/>
                    </a:lnTo>
                    <a:lnTo>
                      <a:pt x="207073" y="127330"/>
                    </a:lnTo>
                    <a:lnTo>
                      <a:pt x="210172" y="124231"/>
                    </a:lnTo>
                    <a:lnTo>
                      <a:pt x="217792" y="124231"/>
                    </a:lnTo>
                    <a:lnTo>
                      <a:pt x="220878" y="127330"/>
                    </a:lnTo>
                    <a:lnTo>
                      <a:pt x="220878" y="111836"/>
                    </a:lnTo>
                    <a:lnTo>
                      <a:pt x="193268" y="131152"/>
                    </a:lnTo>
                    <a:lnTo>
                      <a:pt x="194894" y="139192"/>
                    </a:lnTo>
                    <a:lnTo>
                      <a:pt x="199339" y="145783"/>
                    </a:lnTo>
                    <a:lnTo>
                      <a:pt x="205917" y="150215"/>
                    </a:lnTo>
                    <a:lnTo>
                      <a:pt x="213982" y="151853"/>
                    </a:lnTo>
                    <a:lnTo>
                      <a:pt x="222034" y="150215"/>
                    </a:lnTo>
                    <a:lnTo>
                      <a:pt x="228612" y="145783"/>
                    </a:lnTo>
                    <a:lnTo>
                      <a:pt x="233057" y="139192"/>
                    </a:lnTo>
                    <a:lnTo>
                      <a:pt x="233286" y="138049"/>
                    </a:lnTo>
                    <a:lnTo>
                      <a:pt x="234696" y="131152"/>
                    </a:lnTo>
                    <a:close/>
                  </a:path>
                  <a:path w="318134" h="318135">
                    <a:moveTo>
                      <a:pt x="317512" y="158750"/>
                    </a:moveTo>
                    <a:lnTo>
                      <a:pt x="309397" y="108635"/>
                    </a:lnTo>
                    <a:lnTo>
                      <a:pt x="303707" y="97650"/>
                    </a:lnTo>
                    <a:lnTo>
                      <a:pt x="303707" y="158750"/>
                    </a:lnTo>
                    <a:lnTo>
                      <a:pt x="296303" y="204520"/>
                    </a:lnTo>
                    <a:lnTo>
                      <a:pt x="275704" y="244309"/>
                    </a:lnTo>
                    <a:lnTo>
                      <a:pt x="244309" y="275704"/>
                    </a:lnTo>
                    <a:lnTo>
                      <a:pt x="204520" y="296303"/>
                    </a:lnTo>
                    <a:lnTo>
                      <a:pt x="158762" y="303707"/>
                    </a:lnTo>
                    <a:lnTo>
                      <a:pt x="112991" y="296303"/>
                    </a:lnTo>
                    <a:lnTo>
                      <a:pt x="73202" y="275704"/>
                    </a:lnTo>
                    <a:lnTo>
                      <a:pt x="41808" y="244309"/>
                    </a:lnTo>
                    <a:lnTo>
                      <a:pt x="21209" y="204520"/>
                    </a:lnTo>
                    <a:lnTo>
                      <a:pt x="13817" y="158750"/>
                    </a:lnTo>
                    <a:lnTo>
                      <a:pt x="21209" y="112979"/>
                    </a:lnTo>
                    <a:lnTo>
                      <a:pt x="41808" y="73202"/>
                    </a:lnTo>
                    <a:lnTo>
                      <a:pt x="73202" y="41808"/>
                    </a:lnTo>
                    <a:lnTo>
                      <a:pt x="112991" y="21209"/>
                    </a:lnTo>
                    <a:lnTo>
                      <a:pt x="158762" y="13804"/>
                    </a:lnTo>
                    <a:lnTo>
                      <a:pt x="204520" y="21209"/>
                    </a:lnTo>
                    <a:lnTo>
                      <a:pt x="244309" y="41808"/>
                    </a:lnTo>
                    <a:lnTo>
                      <a:pt x="275704" y="73202"/>
                    </a:lnTo>
                    <a:lnTo>
                      <a:pt x="296303" y="112979"/>
                    </a:lnTo>
                    <a:lnTo>
                      <a:pt x="303707" y="158750"/>
                    </a:lnTo>
                    <a:lnTo>
                      <a:pt x="303707" y="97650"/>
                    </a:lnTo>
                    <a:lnTo>
                      <a:pt x="286842" y="65062"/>
                    </a:lnTo>
                    <a:lnTo>
                      <a:pt x="252450" y="30670"/>
                    </a:lnTo>
                    <a:lnTo>
                      <a:pt x="219875" y="13804"/>
                    </a:lnTo>
                    <a:lnTo>
                      <a:pt x="208889" y="8102"/>
                    </a:lnTo>
                    <a:lnTo>
                      <a:pt x="158762" y="0"/>
                    </a:lnTo>
                    <a:lnTo>
                      <a:pt x="108635" y="8102"/>
                    </a:lnTo>
                    <a:lnTo>
                      <a:pt x="65062" y="30670"/>
                    </a:lnTo>
                    <a:lnTo>
                      <a:pt x="30670" y="65062"/>
                    </a:lnTo>
                    <a:lnTo>
                      <a:pt x="8102" y="108635"/>
                    </a:lnTo>
                    <a:lnTo>
                      <a:pt x="0" y="158750"/>
                    </a:lnTo>
                    <a:lnTo>
                      <a:pt x="8102" y="208876"/>
                    </a:lnTo>
                    <a:lnTo>
                      <a:pt x="30670" y="252450"/>
                    </a:lnTo>
                    <a:lnTo>
                      <a:pt x="65062" y="286842"/>
                    </a:lnTo>
                    <a:lnTo>
                      <a:pt x="108635" y="309397"/>
                    </a:lnTo>
                    <a:lnTo>
                      <a:pt x="158762" y="317512"/>
                    </a:lnTo>
                    <a:lnTo>
                      <a:pt x="208889" y="309397"/>
                    </a:lnTo>
                    <a:lnTo>
                      <a:pt x="219875" y="303707"/>
                    </a:lnTo>
                    <a:lnTo>
                      <a:pt x="252450" y="286842"/>
                    </a:lnTo>
                    <a:lnTo>
                      <a:pt x="286842" y="252450"/>
                    </a:lnTo>
                    <a:lnTo>
                      <a:pt x="309397" y="208876"/>
                    </a:lnTo>
                    <a:lnTo>
                      <a:pt x="317512" y="15875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68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xmlns="" id="{8580F86B-A33C-0C45-8C0C-29E4377F0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151" y="18607"/>
            <a:ext cx="4774849" cy="643142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430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29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6A616D8C-611D-B144-9D58-21549C84EC8F}"/>
              </a:ext>
            </a:extLst>
          </p:cNvPr>
          <p:cNvSpPr txBox="1">
            <a:spLocks/>
          </p:cNvSpPr>
          <p:nvPr/>
        </p:nvSpPr>
        <p:spPr>
          <a:xfrm>
            <a:off x="356650" y="1475504"/>
            <a:ext cx="7224768" cy="3217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200" dirty="0"/>
              <a:t>Öncelikle çaresiz olmadığını bil. 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İlk adım olarak ebeveynlerinden, sevdiğin bir öğretmenden veya sana yardım edebileceğini düşündüğün başka bir yetişkinden yardım isteyebilirsin.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200" dirty="0"/>
          </a:p>
          <a:p>
            <a:pPr>
              <a:buClr>
                <a:srgbClr val="47B167"/>
              </a:buClr>
            </a:pPr>
            <a:r>
              <a:rPr lang="tr-TR" sz="2200" dirty="0"/>
              <a:t>Zorbalık çevrimiçi bir platformda gerçekleşiyorsa, zorbayı hemen engellemeyi ve sosyal medya platformunun kendisine resmi olarak bildirmeyi de ihmal etme. Sosyal medya şirketleri gerekirse yaptırım uygulayabilirler.</a:t>
            </a:r>
          </a:p>
        </p:txBody>
      </p:sp>
    </p:spTree>
    <p:extLst>
      <p:ext uri="{BB962C8B-B14F-4D97-AF65-F5344CB8AC3E}">
        <p14:creationId xmlns:p14="http://schemas.microsoft.com/office/powerpoint/2010/main" val="40192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D8998B-DD16-304A-9461-393D52C24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1654"/>
            <a:ext cx="12192000" cy="5863801"/>
          </a:xfrm>
          <a:prstGeom prst="rect">
            <a:avLst/>
          </a:prstGeom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246783" y="1674005"/>
            <a:ext cx="5526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500" b="1" dirty="0"/>
              <a:t>İnternet ile </a:t>
            </a:r>
          </a:p>
          <a:p>
            <a:pPr algn="ctr"/>
            <a:r>
              <a:rPr lang="tr-TR" sz="5500" b="1" dirty="0"/>
              <a:t>Neler Yapabiliriz?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768CDF62-F6F2-A240-98F5-3B518AD2C48D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pic>
        <p:nvPicPr>
          <p:cNvPr id="10" name="Resim 6">
            <a:extLst>
              <a:ext uri="{FF2B5EF4-FFF2-40B4-BE49-F238E27FC236}">
                <a16:creationId xmlns:a16="http://schemas.microsoft.com/office/drawing/2014/main" xmlns="" id="{60BABDEB-7F22-AC44-8D8A-ACF0AE1E1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41" y="5914737"/>
            <a:ext cx="2761265" cy="47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DF2130-B85D-0F42-8454-71EF7AD3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0087" y="1310684"/>
            <a:ext cx="4093449" cy="460513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10801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Ne Yapabilirim?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30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D6C41CC9-40D9-1A47-BDEC-2980BFCB83AB}"/>
              </a:ext>
            </a:extLst>
          </p:cNvPr>
          <p:cNvSpPr txBox="1">
            <a:spLocks/>
          </p:cNvSpPr>
          <p:nvPr/>
        </p:nvSpPr>
        <p:spPr>
          <a:xfrm>
            <a:off x="356650" y="1458774"/>
            <a:ext cx="7704138" cy="4196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Gerektiğinde kullanmak üzere rahatsız edici içeriklerin görüntülerini alarak kanıt toplayabilirsin. Yasal haklarını kullanırken bu kanıtlar faydalı olabilir.</a:t>
            </a:r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Zorbalığı bildirerek zorbaya davranışının yanlış ve cezaya tabii olduğunu da göstermiş oluruz.</a:t>
            </a:r>
          </a:p>
          <a:p>
            <a:pPr marL="0" indent="0">
              <a:lnSpc>
                <a:spcPct val="100000"/>
              </a:lnSpc>
              <a:buClr>
                <a:srgbClr val="47B167"/>
              </a:buClr>
              <a:buNone/>
            </a:pPr>
            <a:endParaRPr lang="tr-TR" sz="2200" dirty="0"/>
          </a:p>
          <a:p>
            <a:pPr marL="342900" indent="-342900">
              <a:lnSpc>
                <a:spcPct val="100000"/>
              </a:lnSpc>
              <a:buClr>
                <a:srgbClr val="47B167"/>
              </a:buClr>
            </a:pPr>
            <a:r>
              <a:rPr lang="tr-TR" sz="2200" dirty="0"/>
              <a:t>Acil bir tehlike içindeyseniz (sürekli aranarak rahatsız ediliyorsanız, konumunuz takip ediliyorsa vb.) polise başvurabilirsiniz.</a:t>
            </a:r>
          </a:p>
        </p:txBody>
      </p:sp>
    </p:spTree>
    <p:extLst>
      <p:ext uri="{BB962C8B-B14F-4D97-AF65-F5344CB8AC3E}">
        <p14:creationId xmlns:p14="http://schemas.microsoft.com/office/powerpoint/2010/main" val="37565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Siber Zorbalığa Uğrarsam </a:t>
            </a:r>
          </a:p>
          <a:p>
            <a:r>
              <a:rPr lang="tr-TR" sz="4400" b="1" dirty="0"/>
              <a:t>Ne Yapabilirim?</a:t>
            </a: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2BC14925-0AAF-A042-A641-F6BEE8F2CE37}"/>
              </a:ext>
            </a:extLst>
          </p:cNvPr>
          <p:cNvSpPr txBox="1">
            <a:spLocks/>
          </p:cNvSpPr>
          <p:nvPr/>
        </p:nvSpPr>
        <p:spPr>
          <a:xfrm>
            <a:off x="356650" y="2506662"/>
            <a:ext cx="6096904" cy="1995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400" dirty="0"/>
              <a:t>İnternet kullanıcıları, kişisel verilerine ilişkin haklarının farkında olmalıdır.</a:t>
            </a:r>
          </a:p>
          <a:p>
            <a:pPr>
              <a:buClr>
                <a:srgbClr val="47B167"/>
              </a:buClr>
            </a:pPr>
            <a:r>
              <a:rPr lang="tr-TR" sz="2400" dirty="0"/>
              <a:t>İnternet ortamında birçok farklı suçun işlenmesi mümkündür. Bu tür bir durum ile karşılaştığında</a:t>
            </a:r>
            <a:r>
              <a:rPr lang="tr-TR" sz="2400" dirty="0">
                <a:solidFill>
                  <a:srgbClr val="0070C0"/>
                </a:solidFill>
              </a:rPr>
              <a:t> </a:t>
            </a:r>
            <a:r>
              <a:rPr lang="tr-TR" sz="2400" u="sng" dirty="0" err="1">
                <a:solidFill>
                  <a:srgbClr val="0070C0"/>
                </a:solidFill>
              </a:rPr>
              <a:t>www.ihbarweb.org.tr</a:t>
            </a:r>
            <a:r>
              <a:rPr lang="tr-TR" sz="2400" dirty="0">
                <a:solidFill>
                  <a:srgbClr val="0070C0"/>
                </a:solidFill>
              </a:rPr>
              <a:t>  </a:t>
            </a:r>
            <a:r>
              <a:rPr lang="tr-TR" sz="2400" dirty="0"/>
              <a:t>adresinden bu durum bildirilebilirsin.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C77B490-49F1-424C-836E-EB5051ABD688}"/>
              </a:ext>
            </a:extLst>
          </p:cNvPr>
          <p:cNvGrpSpPr/>
          <p:nvPr/>
        </p:nvGrpSpPr>
        <p:grpSpPr>
          <a:xfrm>
            <a:off x="6453554" y="827902"/>
            <a:ext cx="5738446" cy="5264831"/>
            <a:chOff x="6180665" y="718242"/>
            <a:chExt cx="6011335" cy="5374492"/>
          </a:xfrm>
        </p:grpSpPr>
        <p:pic>
          <p:nvPicPr>
            <p:cNvPr id="3080" name="Picture 8" descr="Mac Laptop Png - Macbook Pro Template Png | Transparent PNG Download  #672636 - Vippng">
              <a:extLst>
                <a:ext uri="{FF2B5EF4-FFF2-40B4-BE49-F238E27FC236}">
                  <a16:creationId xmlns:a16="http://schemas.microsoft.com/office/drawing/2014/main" xmlns="" id="{EC0041F4-9F54-F944-B9FF-426FE0BEDC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80665" y="718242"/>
              <a:ext cx="6011335" cy="537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xmlns="" id="{F8374AA0-F6E9-314B-B78A-E622294E7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7932" y="1132995"/>
              <a:ext cx="4734068" cy="4164172"/>
            </a:xfrm>
            <a:prstGeom prst="rect">
              <a:avLst/>
            </a:prstGeom>
          </p:spPr>
        </p:pic>
      </p:grpSp>
      <p:sp>
        <p:nvSpPr>
          <p:cNvPr id="11" name="Metin kutusu 36">
            <a:extLst>
              <a:ext uri="{FF2B5EF4-FFF2-40B4-BE49-F238E27FC236}">
                <a16:creationId xmlns:a16="http://schemas.microsoft.com/office/drawing/2014/main" xmlns="" id="{0EA84B74-72C4-E741-BFBD-DDA3DE06DD0F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31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9AE254CD-90B2-AB43-A724-27F4D057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32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3D5EA4CF-229B-A241-93DD-34753FBFB36E}"/>
              </a:ext>
            </a:extLst>
          </p:cNvPr>
          <p:cNvSpPr txBox="1">
            <a:spLocks/>
          </p:cNvSpPr>
          <p:nvPr/>
        </p:nvSpPr>
        <p:spPr>
          <a:xfrm>
            <a:off x="1753000" y="1684956"/>
            <a:ext cx="9050390" cy="8978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Çevrimiçi ortamda herhangi bir şey paylaşmadan önce iki kez düşün. Sen sildiğini düşünsen bile dijital ayak izin sonsuza kadar orada kalabilir ve daha sonra sana zarar vermek için kullanılabilir.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6B620B-A757-714C-8587-7AC83FA9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4"/>
            <a:ext cx="1018547" cy="4135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519112-7376-6E43-A020-528E98055664}"/>
              </a:ext>
            </a:extLst>
          </p:cNvPr>
          <p:cNvSpPr/>
          <p:nvPr/>
        </p:nvSpPr>
        <p:spPr>
          <a:xfrm>
            <a:off x="1752999" y="2807367"/>
            <a:ext cx="93042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Çevrimiçi ortamlarda kişisel bilgilerini (T.C. kimlik </a:t>
            </a:r>
            <a:r>
              <a:rPr lang="tr-TR" sz="2000" dirty="0" err="1"/>
              <a:t>no</a:t>
            </a:r>
            <a:r>
              <a:rPr lang="tr-TR" sz="2000" dirty="0"/>
              <a:t>, telefon, adres, yaş, aile bilgileri vb.) hiçbir şekilde paylaşmamalısın.</a:t>
            </a:r>
          </a:p>
          <a:p>
            <a:endParaRPr lang="tr-TR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1394CC-F639-B243-A6B9-FDE7ED43B04C}"/>
              </a:ext>
            </a:extLst>
          </p:cNvPr>
          <p:cNvSpPr/>
          <p:nvPr/>
        </p:nvSpPr>
        <p:spPr>
          <a:xfrm>
            <a:off x="1752999" y="3818019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Dijital ortamda yeni arkadaşlar edinirken dikkatli olmalısın. Tanımadığın kişilerle iletişim kurmak tehlikeli olabilir.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31ABC6-6B75-254B-B7B8-E91CDF570330}"/>
              </a:ext>
            </a:extLst>
          </p:cNvPr>
          <p:cNvSpPr/>
          <p:nvPr/>
        </p:nvSpPr>
        <p:spPr>
          <a:xfrm>
            <a:off x="1752999" y="4828671"/>
            <a:ext cx="9304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Rahatsız edici bir içerikle karşılaştığında, içeriğin bulunduğu uygulamaya durumu bildirebilir ve içeriğin kaldırılmasını isteyebilirsin.</a:t>
            </a:r>
          </a:p>
        </p:txBody>
      </p:sp>
    </p:spTree>
    <p:extLst>
      <p:ext uri="{BB962C8B-B14F-4D97-AF65-F5344CB8AC3E}">
        <p14:creationId xmlns:p14="http://schemas.microsoft.com/office/powerpoint/2010/main" val="24084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1"/>
      <p:bldP spid="7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33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938816" cy="78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62D4742-1ADE-D94A-BAC9-A326124B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54" y="1508493"/>
            <a:ext cx="1018547" cy="4135079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1E0BAA3D-0B21-6F46-914D-077CA8D34041}"/>
              </a:ext>
            </a:extLst>
          </p:cNvPr>
          <p:cNvSpPr txBox="1">
            <a:spLocks/>
          </p:cNvSpPr>
          <p:nvPr/>
        </p:nvSpPr>
        <p:spPr>
          <a:xfrm>
            <a:off x="1752999" y="1684957"/>
            <a:ext cx="8968917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Kullandığın şifrelerin sadece senin anlayabileceğin güçlü şifreler olabilmesi için sayı, harf, sembolleri birlikte kullanmaya çalış. Yakın arkadaşların dahil şifrelerinizi, özel bilgi ve fotoğraflarını kimseyle paylaşmadığından emin ol.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596274-FEE8-9041-A8FD-87320011FB3B}"/>
              </a:ext>
            </a:extLst>
          </p:cNvPr>
          <p:cNvSpPr/>
          <p:nvPr/>
        </p:nvSpPr>
        <p:spPr>
          <a:xfrm>
            <a:off x="1752999" y="2807367"/>
            <a:ext cx="8811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Halka açık ya da bilmediğin alanlardaki </a:t>
            </a:r>
            <a:r>
              <a:rPr lang="tr-TR" sz="2000" dirty="0" err="1"/>
              <a:t>wifi</a:t>
            </a:r>
            <a:r>
              <a:rPr lang="tr-TR" sz="2000" dirty="0"/>
              <a:t> ağları tehlikeli olabilir. Bu ağlar kişisel bilgilerini çalmak için oluşturulmuş sahte bağlantılar olabilir.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71E2B36-6C66-3748-9B6C-CE2006784393}"/>
              </a:ext>
            </a:extLst>
          </p:cNvPr>
          <p:cNvSpPr/>
          <p:nvPr/>
        </p:nvSpPr>
        <p:spPr>
          <a:xfrm>
            <a:off x="1752999" y="3818019"/>
            <a:ext cx="8584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«Bedava ….. kazandınız, tıklayın» gibi mesajlar içeren sitelerden uzak dur. Tanıdığın kişilerden bile gelse şüphe ile yaklaşman senin yararına olacaktır.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8BA272-4A4E-CB4C-BA9D-3E932A2ABCFF}"/>
              </a:ext>
            </a:extLst>
          </p:cNvPr>
          <p:cNvSpPr/>
          <p:nvPr/>
        </p:nvSpPr>
        <p:spPr>
          <a:xfrm>
            <a:off x="1752999" y="4844713"/>
            <a:ext cx="7677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En sık kullandığın sosyal medya uygulamalarının gizlilik ayarları hakkında bilgi edinmen iyi olur. </a:t>
            </a:r>
          </a:p>
        </p:txBody>
      </p:sp>
    </p:spTree>
    <p:extLst>
      <p:ext uri="{BB962C8B-B14F-4D97-AF65-F5344CB8AC3E}">
        <p14:creationId xmlns:p14="http://schemas.microsoft.com/office/powerpoint/2010/main" val="9273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1"/>
      <p:bldP spid="14" grpId="0"/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34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65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5E221E-A159-5349-ACCE-0EC2C5F74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" y="1631990"/>
            <a:ext cx="933825" cy="4011583"/>
          </a:xfrm>
          <a:prstGeom prst="rect">
            <a:avLst/>
          </a:prstGeom>
        </p:spPr>
      </p:pic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9EF09B86-0777-9C40-BC85-3DDBFE594F70}"/>
              </a:ext>
            </a:extLst>
          </p:cNvPr>
          <p:cNvSpPr txBox="1">
            <a:spLocks/>
          </p:cNvSpPr>
          <p:nvPr/>
        </p:nvSpPr>
        <p:spPr>
          <a:xfrm>
            <a:off x="1767068" y="1765167"/>
            <a:ext cx="8243704" cy="8283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Cep telefonunda bulunan uygulama marketlerinin izin vermediği, güvenli olmayan uygulamaları indirmemeye dikkat et.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A788ED-CBA1-1E48-8528-0CEE99143DF7}"/>
              </a:ext>
            </a:extLst>
          </p:cNvPr>
          <p:cNvSpPr/>
          <p:nvPr/>
        </p:nvSpPr>
        <p:spPr>
          <a:xfrm>
            <a:off x="1767067" y="2807367"/>
            <a:ext cx="8099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Herhangi bir içerik paylaşmadan önce dur ve bu içerik ile biri sana zarar verebilir mi; sen başkasına zarar verir misin diye iyice düşün.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3658F1-2DB4-094B-A13A-C35465D25569}"/>
              </a:ext>
            </a:extLst>
          </p:cNvPr>
          <p:cNvSpPr/>
          <p:nvPr/>
        </p:nvSpPr>
        <p:spPr>
          <a:xfrm>
            <a:off x="1767067" y="3818019"/>
            <a:ext cx="8731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Paylaştığın fotoğrafların / videoların kötü niyetli insanlar tarafından değiştirilebileceğini unutma. Bu yüzden paylaştığın fotoğrafları seçerken dikkatli ol.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49703A-4646-0442-85CD-3CB26D61553F}"/>
              </a:ext>
            </a:extLst>
          </p:cNvPr>
          <p:cNvSpPr/>
          <p:nvPr/>
        </p:nvSpPr>
        <p:spPr>
          <a:xfrm>
            <a:off x="1767067" y="4844713"/>
            <a:ext cx="70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Artık kullanmadığın hesaplarını sil veya devre dışı bırak. Eğer öylece bırakırsan haberin bile olmadan ele geçirilebilir.</a:t>
            </a:r>
          </a:p>
        </p:txBody>
      </p:sp>
    </p:spTree>
    <p:extLst>
      <p:ext uri="{BB962C8B-B14F-4D97-AF65-F5344CB8AC3E}">
        <p14:creationId xmlns:p14="http://schemas.microsoft.com/office/powerpoint/2010/main" val="31940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1"/>
      <p:bldP spid="14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37AE94-1C16-B74C-B012-FA86524F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252" y="2415694"/>
            <a:ext cx="6404099" cy="372978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495711" y="58556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35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CE92F66F-DE05-1F48-BB4A-D2E1E42DCA38}"/>
              </a:ext>
            </a:extLst>
          </p:cNvPr>
          <p:cNvSpPr txBox="1"/>
          <p:nvPr/>
        </p:nvSpPr>
        <p:spPr>
          <a:xfrm>
            <a:off x="356651" y="426571"/>
            <a:ext cx="9551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İnterneti Güvenli Kullanım İçin İpuçları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46468C8B-FCF6-E44C-916C-D0B18E271B19}"/>
              </a:ext>
            </a:extLst>
          </p:cNvPr>
          <p:cNvSpPr txBox="1">
            <a:spLocks/>
          </p:cNvSpPr>
          <p:nvPr/>
        </p:nvSpPr>
        <p:spPr>
          <a:xfrm>
            <a:off x="356650" y="1665082"/>
            <a:ext cx="5418509" cy="33975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7B167"/>
              </a:buClr>
            </a:pPr>
            <a:r>
              <a:rPr lang="tr-TR" sz="2000" dirty="0"/>
              <a:t>Bir web sayfası annene ve babana ya da aile büyüklerine gösteremeyeceğin bir içeriğe sahip ise o web sayfası senin için uygun değildir. Bu tür sayfalardan uzak durarak ve yaşına uygun web sitelerini ziyaret ederek kendini risklerden koruyabilirsin.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/>
          </a:p>
          <a:p>
            <a:pPr>
              <a:buClr>
                <a:srgbClr val="47B167"/>
              </a:buClr>
            </a:pPr>
            <a:r>
              <a:rPr lang="tr-TR" sz="2000" dirty="0"/>
              <a:t>Sanal ortamda yaşadığın iyi ya da kötü şeyleri annen, baban ve öğretmenlerin gibi güvenilir kişilerle paylaşmaya özen göster.</a:t>
            </a:r>
          </a:p>
          <a:p>
            <a:pPr marL="0" indent="0">
              <a:buClr>
                <a:srgbClr val="47B167"/>
              </a:buClr>
              <a:buNone/>
            </a:pP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63F4C4-6F4F-8046-B1CE-C6C3A786E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00" y="980661"/>
            <a:ext cx="6205500" cy="40974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8E72A1-4264-564C-A61E-480FBE61F424}"/>
              </a:ext>
            </a:extLst>
          </p:cNvPr>
          <p:cNvSpPr/>
          <p:nvPr/>
        </p:nvSpPr>
        <p:spPr>
          <a:xfrm>
            <a:off x="0" y="-16650"/>
            <a:ext cx="12211664" cy="6874650"/>
          </a:xfrm>
          <a:prstGeom prst="rect">
            <a:avLst/>
          </a:prstGeom>
          <a:solidFill>
            <a:srgbClr val="47B167">
              <a:alpha val="8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0" y="0"/>
            <a:ext cx="6097588" cy="6854825"/>
          </a:xfrm>
          <a:custGeom>
            <a:avLst/>
            <a:gdLst>
              <a:gd name="T0" fmla="*/ 2113 w 3841"/>
              <a:gd name="T1" fmla="*/ 0 h 4318"/>
              <a:gd name="T2" fmla="*/ 0 w 3841"/>
              <a:gd name="T3" fmla="*/ 0 h 4318"/>
              <a:gd name="T4" fmla="*/ 0 w 3841"/>
              <a:gd name="T5" fmla="*/ 4318 h 4318"/>
              <a:gd name="T6" fmla="*/ 3841 w 3841"/>
              <a:gd name="T7" fmla="*/ 4318 h 4318"/>
              <a:gd name="T8" fmla="*/ 3834 w 3841"/>
              <a:gd name="T9" fmla="*/ 4318 h 4318"/>
              <a:gd name="T10" fmla="*/ 2113 w 3841"/>
              <a:gd name="T11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4318">
                <a:moveTo>
                  <a:pt x="2113" y="0"/>
                </a:moveTo>
                <a:lnTo>
                  <a:pt x="0" y="0"/>
                </a:lnTo>
                <a:lnTo>
                  <a:pt x="0" y="4318"/>
                </a:lnTo>
                <a:lnTo>
                  <a:pt x="3841" y="4318"/>
                </a:lnTo>
                <a:lnTo>
                  <a:pt x="3834" y="4318"/>
                </a:lnTo>
                <a:lnTo>
                  <a:pt x="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Dikdörtgen 23"/>
          <p:cNvSpPr/>
          <p:nvPr/>
        </p:nvSpPr>
        <p:spPr>
          <a:xfrm flipH="1" flipV="1">
            <a:off x="6340763" y="4829175"/>
            <a:ext cx="5868014" cy="1352550"/>
          </a:xfrm>
          <a:custGeom>
            <a:avLst/>
            <a:gdLst>
              <a:gd name="connsiteX0" fmla="*/ 0 w 3824748"/>
              <a:gd name="connsiteY0" fmla="*/ 0 h 6858000"/>
              <a:gd name="connsiteX1" fmla="*/ 3824748 w 3824748"/>
              <a:gd name="connsiteY1" fmla="*/ 0 h 6858000"/>
              <a:gd name="connsiteX2" fmla="*/ 3824748 w 3824748"/>
              <a:gd name="connsiteY2" fmla="*/ 6858000 h 6858000"/>
              <a:gd name="connsiteX3" fmla="*/ 0 w 3824748"/>
              <a:gd name="connsiteY3" fmla="*/ 6858000 h 6858000"/>
              <a:gd name="connsiteX4" fmla="*/ 0 w 3824748"/>
              <a:gd name="connsiteY4" fmla="*/ 0 h 6858000"/>
              <a:gd name="connsiteX0" fmla="*/ 0 w 5919019"/>
              <a:gd name="connsiteY0" fmla="*/ 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0 w 5919019"/>
              <a:gd name="connsiteY4" fmla="*/ 0 h 6858000"/>
              <a:gd name="connsiteX0" fmla="*/ 9525 w 5919019"/>
              <a:gd name="connsiteY0" fmla="*/ 4857750 h 6858000"/>
              <a:gd name="connsiteX1" fmla="*/ 3824748 w 5919019"/>
              <a:gd name="connsiteY1" fmla="*/ 0 h 6858000"/>
              <a:gd name="connsiteX2" fmla="*/ 5919019 w 5919019"/>
              <a:gd name="connsiteY2" fmla="*/ 6858000 h 6858000"/>
              <a:gd name="connsiteX3" fmla="*/ 0 w 5919019"/>
              <a:gd name="connsiteY3" fmla="*/ 6858000 h 6858000"/>
              <a:gd name="connsiteX4" fmla="*/ 9525 w 5919019"/>
              <a:gd name="connsiteY4" fmla="*/ 4857750 h 6858000"/>
              <a:gd name="connsiteX0" fmla="*/ 9525 w 5919019"/>
              <a:gd name="connsiteY0" fmla="*/ 0 h 2000250"/>
              <a:gd name="connsiteX1" fmla="*/ 5329698 w 5919019"/>
              <a:gd name="connsiteY1" fmla="*/ 19050 h 2000250"/>
              <a:gd name="connsiteX2" fmla="*/ 5919019 w 5919019"/>
              <a:gd name="connsiteY2" fmla="*/ 2000250 h 2000250"/>
              <a:gd name="connsiteX3" fmla="*/ 0 w 5919019"/>
              <a:gd name="connsiteY3" fmla="*/ 2000250 h 2000250"/>
              <a:gd name="connsiteX4" fmla="*/ 9525 w 5919019"/>
              <a:gd name="connsiteY4" fmla="*/ 0 h 2000250"/>
              <a:gd name="connsiteX0" fmla="*/ 9525 w 5718994"/>
              <a:gd name="connsiteY0" fmla="*/ 0 h 2000250"/>
              <a:gd name="connsiteX1" fmla="*/ 5329698 w 5718994"/>
              <a:gd name="connsiteY1" fmla="*/ 19050 h 2000250"/>
              <a:gd name="connsiteX2" fmla="*/ 5718994 w 5718994"/>
              <a:gd name="connsiteY2" fmla="*/ 1352550 h 2000250"/>
              <a:gd name="connsiteX3" fmla="*/ 0 w 5718994"/>
              <a:gd name="connsiteY3" fmla="*/ 2000250 h 2000250"/>
              <a:gd name="connsiteX4" fmla="*/ 9525 w 5718994"/>
              <a:gd name="connsiteY4" fmla="*/ 0 h 20002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049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2397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9698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20173 w 5718994"/>
              <a:gd name="connsiteY1" fmla="*/ 1905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  <a:gd name="connsiteX0" fmla="*/ 9525 w 5718994"/>
              <a:gd name="connsiteY0" fmla="*/ 0 h 1352550"/>
              <a:gd name="connsiteX1" fmla="*/ 5310648 w 5718994"/>
              <a:gd name="connsiteY1" fmla="*/ 0 h 1352550"/>
              <a:gd name="connsiteX2" fmla="*/ 5718994 w 5718994"/>
              <a:gd name="connsiteY2" fmla="*/ 1352550 h 1352550"/>
              <a:gd name="connsiteX3" fmla="*/ 0 w 5718994"/>
              <a:gd name="connsiteY3" fmla="*/ 1343025 h 1352550"/>
              <a:gd name="connsiteX4" fmla="*/ 9525 w 5718994"/>
              <a:gd name="connsiteY4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8994" h="1352550">
                <a:moveTo>
                  <a:pt x="9525" y="0"/>
                </a:moveTo>
                <a:lnTo>
                  <a:pt x="5310648" y="0"/>
                </a:lnTo>
                <a:lnTo>
                  <a:pt x="5718994" y="1352550"/>
                </a:lnTo>
                <a:lnTo>
                  <a:pt x="0" y="1343025"/>
                </a:lnTo>
                <a:lnTo>
                  <a:pt x="952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8144428" y="3551328"/>
            <a:ext cx="3155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</a:rPr>
              <a:t>Teşekkür ederiz</a:t>
            </a:r>
            <a:endParaRPr lang="tr-TR" sz="3600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914" y="1086914"/>
            <a:ext cx="843750" cy="1957500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54D6F661-64FB-E34C-B0B5-210F1D4F8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206" y="5101586"/>
            <a:ext cx="4860636" cy="819727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6FFE5C54-EE9C-AB44-8AE4-8BAAEE0BC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40" y="6035940"/>
            <a:ext cx="2743200" cy="622300"/>
          </a:xfrm>
          <a:prstGeom prst="rect">
            <a:avLst/>
          </a:prstGeom>
        </p:spPr>
      </p:pic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1E9F1AAF-4A76-994B-8EAA-D09D2DEC4C68}"/>
              </a:ext>
            </a:extLst>
          </p:cNvPr>
          <p:cNvSpPr txBox="1"/>
          <p:nvPr/>
        </p:nvSpPr>
        <p:spPr>
          <a:xfrm>
            <a:off x="5364073" y="911502"/>
            <a:ext cx="58496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>
                <a:solidFill>
                  <a:schemeClr val="bg1"/>
                </a:solidFill>
              </a:rPr>
              <a:t>İNTERNETİN GÜVENLİ</a:t>
            </a:r>
          </a:p>
          <a:p>
            <a:pPr algn="r"/>
            <a:r>
              <a:rPr lang="tr-TR" sz="4800" b="1" dirty="0">
                <a:solidFill>
                  <a:schemeClr val="bg1"/>
                </a:solidFill>
              </a:rPr>
              <a:t>KULLANIMI ve</a:t>
            </a:r>
            <a:br>
              <a:rPr lang="tr-TR" sz="4800" b="1" dirty="0">
                <a:solidFill>
                  <a:schemeClr val="bg1"/>
                </a:solidFill>
              </a:rPr>
            </a:br>
            <a:r>
              <a:rPr lang="tr-TR" sz="4800" b="1" dirty="0">
                <a:solidFill>
                  <a:schemeClr val="bg1"/>
                </a:solidFill>
              </a:rPr>
              <a:t>SİBER ZORBALIK</a:t>
            </a:r>
            <a:endParaRPr lang="tr-T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tr-TR" sz="4400" b="1" dirty="0"/>
              <a:t>İnternet ile Neler Yapabiliriz?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4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1FF9A7-8CCC-E345-B8EC-E56CDFE414CE}"/>
              </a:ext>
            </a:extLst>
          </p:cNvPr>
          <p:cNvSpPr txBox="1"/>
          <p:nvPr/>
        </p:nvSpPr>
        <p:spPr>
          <a:xfrm>
            <a:off x="9010650" y="8172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7A5D4D-4F67-ED4E-A631-A31595C20A55}"/>
              </a:ext>
            </a:extLst>
          </p:cNvPr>
          <p:cNvGrpSpPr/>
          <p:nvPr/>
        </p:nvGrpSpPr>
        <p:grpSpPr>
          <a:xfrm>
            <a:off x="2158196" y="1165145"/>
            <a:ext cx="7780666" cy="5266283"/>
            <a:chOff x="2762445" y="1352179"/>
            <a:chExt cx="6621525" cy="4481727"/>
          </a:xfrm>
        </p:grpSpPr>
        <p:sp>
          <p:nvSpPr>
            <p:cNvPr id="11" name="object 2">
              <a:extLst>
                <a:ext uri="{FF2B5EF4-FFF2-40B4-BE49-F238E27FC236}">
                  <a16:creationId xmlns:a16="http://schemas.microsoft.com/office/drawing/2014/main" xmlns="" id="{7E2AA40D-B0E1-4844-8696-2EB7F32E9E44}"/>
                </a:ext>
              </a:extLst>
            </p:cNvPr>
            <p:cNvSpPr/>
            <p:nvPr/>
          </p:nvSpPr>
          <p:spPr>
            <a:xfrm>
              <a:off x="6701938" y="1352179"/>
              <a:ext cx="908888" cy="908875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2" name="object 3">
              <a:extLst>
                <a:ext uri="{FF2B5EF4-FFF2-40B4-BE49-F238E27FC236}">
                  <a16:creationId xmlns:a16="http://schemas.microsoft.com/office/drawing/2014/main" xmlns="" id="{41AE8C6E-FC68-8E44-B9D2-3D4D339E14DB}"/>
                </a:ext>
              </a:extLst>
            </p:cNvPr>
            <p:cNvSpPr/>
            <p:nvPr/>
          </p:nvSpPr>
          <p:spPr>
            <a:xfrm>
              <a:off x="8475088" y="2355006"/>
              <a:ext cx="908882" cy="908875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3" name="object 4">
              <a:extLst>
                <a:ext uri="{FF2B5EF4-FFF2-40B4-BE49-F238E27FC236}">
                  <a16:creationId xmlns:a16="http://schemas.microsoft.com/office/drawing/2014/main" xmlns="" id="{67875936-0B02-864A-A8F6-57144E33EE75}"/>
                </a:ext>
              </a:extLst>
            </p:cNvPr>
            <p:cNvSpPr/>
            <p:nvPr/>
          </p:nvSpPr>
          <p:spPr>
            <a:xfrm>
              <a:off x="8009126" y="4789391"/>
              <a:ext cx="908882" cy="908875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5" name="object 5">
              <a:extLst>
                <a:ext uri="{FF2B5EF4-FFF2-40B4-BE49-F238E27FC236}">
                  <a16:creationId xmlns:a16="http://schemas.microsoft.com/office/drawing/2014/main" xmlns="" id="{9C82E7ED-C63B-6E4E-843F-FBD1E9A6DF1E}"/>
                </a:ext>
              </a:extLst>
            </p:cNvPr>
            <p:cNvSpPr/>
            <p:nvPr/>
          </p:nvSpPr>
          <p:spPr>
            <a:xfrm>
              <a:off x="3753786" y="4694707"/>
              <a:ext cx="804785" cy="804785"/>
            </a:xfrm>
            <a:custGeom>
              <a:avLst/>
              <a:gdLst/>
              <a:ahLst/>
              <a:cxnLst/>
              <a:rect l="l" t="t" r="r" b="b"/>
              <a:pathLst>
                <a:path w="1327150" h="1327150">
                  <a:moveTo>
                    <a:pt x="663288" y="0"/>
                  </a:moveTo>
                  <a:lnTo>
                    <a:pt x="610363" y="2091"/>
                  </a:lnTo>
                  <a:lnTo>
                    <a:pt x="558568" y="8259"/>
                  </a:lnTo>
                  <a:lnTo>
                    <a:pt x="508062" y="18344"/>
                  </a:lnTo>
                  <a:lnTo>
                    <a:pt x="459003" y="32187"/>
                  </a:lnTo>
                  <a:lnTo>
                    <a:pt x="411550" y="49629"/>
                  </a:lnTo>
                  <a:lnTo>
                    <a:pt x="365863" y="70510"/>
                  </a:lnTo>
                  <a:lnTo>
                    <a:pt x="322100" y="94672"/>
                  </a:lnTo>
                  <a:lnTo>
                    <a:pt x="280420" y="121954"/>
                  </a:lnTo>
                  <a:lnTo>
                    <a:pt x="239298" y="153604"/>
                  </a:lnTo>
                  <a:lnTo>
                    <a:pt x="200809" y="188307"/>
                  </a:lnTo>
                  <a:lnTo>
                    <a:pt x="165130" y="225880"/>
                  </a:lnTo>
                  <a:lnTo>
                    <a:pt x="132435" y="266139"/>
                  </a:lnTo>
                  <a:lnTo>
                    <a:pt x="102897" y="308901"/>
                  </a:lnTo>
                  <a:lnTo>
                    <a:pt x="76697" y="353998"/>
                  </a:lnTo>
                  <a:lnTo>
                    <a:pt x="54025" y="401238"/>
                  </a:lnTo>
                  <a:lnTo>
                    <a:pt x="35064" y="450442"/>
                  </a:lnTo>
                  <a:lnTo>
                    <a:pt x="19998" y="501430"/>
                  </a:lnTo>
                  <a:lnTo>
                    <a:pt x="9010" y="554020"/>
                  </a:lnTo>
                  <a:lnTo>
                    <a:pt x="2283" y="608033"/>
                  </a:lnTo>
                  <a:lnTo>
                    <a:pt x="0" y="663288"/>
                  </a:lnTo>
                  <a:lnTo>
                    <a:pt x="1668" y="710588"/>
                  </a:lnTo>
                  <a:lnTo>
                    <a:pt x="6598" y="757000"/>
                  </a:lnTo>
                  <a:lnTo>
                    <a:pt x="14677" y="802414"/>
                  </a:lnTo>
                  <a:lnTo>
                    <a:pt x="25792" y="846714"/>
                  </a:lnTo>
                  <a:lnTo>
                    <a:pt x="39829" y="889789"/>
                  </a:lnTo>
                  <a:lnTo>
                    <a:pt x="56675" y="931525"/>
                  </a:lnTo>
                  <a:lnTo>
                    <a:pt x="76218" y="971809"/>
                  </a:lnTo>
                  <a:lnTo>
                    <a:pt x="98343" y="1010527"/>
                  </a:lnTo>
                  <a:lnTo>
                    <a:pt x="122939" y="1047568"/>
                  </a:lnTo>
                  <a:lnTo>
                    <a:pt x="149892" y="1082817"/>
                  </a:lnTo>
                  <a:lnTo>
                    <a:pt x="179088" y="1116161"/>
                  </a:lnTo>
                  <a:lnTo>
                    <a:pt x="210415" y="1147488"/>
                  </a:lnTo>
                  <a:lnTo>
                    <a:pt x="243760" y="1176685"/>
                  </a:lnTo>
                  <a:lnTo>
                    <a:pt x="279009" y="1203637"/>
                  </a:lnTo>
                  <a:lnTo>
                    <a:pt x="316049" y="1228233"/>
                  </a:lnTo>
                  <a:lnTo>
                    <a:pt x="354768" y="1250359"/>
                  </a:lnTo>
                  <a:lnTo>
                    <a:pt x="395052" y="1269901"/>
                  </a:lnTo>
                  <a:lnTo>
                    <a:pt x="436787" y="1286747"/>
                  </a:lnTo>
                  <a:lnTo>
                    <a:pt x="479862" y="1300784"/>
                  </a:lnTo>
                  <a:lnTo>
                    <a:pt x="524163" y="1311899"/>
                  </a:lnTo>
                  <a:lnTo>
                    <a:pt x="569576" y="1319978"/>
                  </a:lnTo>
                  <a:lnTo>
                    <a:pt x="615989" y="1324908"/>
                  </a:lnTo>
                  <a:lnTo>
                    <a:pt x="663288" y="1326577"/>
                  </a:lnTo>
                  <a:lnTo>
                    <a:pt x="710588" y="1324908"/>
                  </a:lnTo>
                  <a:lnTo>
                    <a:pt x="757000" y="1319978"/>
                  </a:lnTo>
                  <a:lnTo>
                    <a:pt x="802414" y="1311899"/>
                  </a:lnTo>
                  <a:lnTo>
                    <a:pt x="846714" y="1300784"/>
                  </a:lnTo>
                  <a:lnTo>
                    <a:pt x="889789" y="1286747"/>
                  </a:lnTo>
                  <a:lnTo>
                    <a:pt x="931525" y="1269901"/>
                  </a:lnTo>
                  <a:lnTo>
                    <a:pt x="971809" y="1250359"/>
                  </a:lnTo>
                  <a:lnTo>
                    <a:pt x="1010527" y="1228233"/>
                  </a:lnTo>
                  <a:lnTo>
                    <a:pt x="1047568" y="1203637"/>
                  </a:lnTo>
                  <a:lnTo>
                    <a:pt x="1082817" y="1176685"/>
                  </a:lnTo>
                  <a:lnTo>
                    <a:pt x="1116161" y="1147488"/>
                  </a:lnTo>
                  <a:lnTo>
                    <a:pt x="1147488" y="1116161"/>
                  </a:lnTo>
                  <a:lnTo>
                    <a:pt x="1176685" y="1082817"/>
                  </a:lnTo>
                  <a:lnTo>
                    <a:pt x="1203637" y="1047568"/>
                  </a:lnTo>
                  <a:lnTo>
                    <a:pt x="1228233" y="1010527"/>
                  </a:lnTo>
                  <a:lnTo>
                    <a:pt x="1250359" y="971809"/>
                  </a:lnTo>
                  <a:lnTo>
                    <a:pt x="1269901" y="931525"/>
                  </a:lnTo>
                  <a:lnTo>
                    <a:pt x="1286747" y="889789"/>
                  </a:lnTo>
                  <a:lnTo>
                    <a:pt x="1300784" y="846714"/>
                  </a:lnTo>
                  <a:lnTo>
                    <a:pt x="1311899" y="802414"/>
                  </a:lnTo>
                  <a:lnTo>
                    <a:pt x="1319978" y="757000"/>
                  </a:lnTo>
                  <a:lnTo>
                    <a:pt x="1324908" y="710588"/>
                  </a:lnTo>
                  <a:lnTo>
                    <a:pt x="1326577" y="663288"/>
                  </a:lnTo>
                  <a:lnTo>
                    <a:pt x="1325974" y="635004"/>
                  </a:lnTo>
                  <a:lnTo>
                    <a:pt x="1321250" y="579363"/>
                  </a:lnTo>
                  <a:lnTo>
                    <a:pt x="1306263" y="500292"/>
                  </a:lnTo>
                  <a:lnTo>
                    <a:pt x="1291381" y="450097"/>
                  </a:lnTo>
                  <a:lnTo>
                    <a:pt x="1272722" y="401633"/>
                  </a:lnTo>
                  <a:lnTo>
                    <a:pt x="1250459" y="355073"/>
                  </a:lnTo>
                  <a:lnTo>
                    <a:pt x="1224765" y="310591"/>
                  </a:lnTo>
                  <a:lnTo>
                    <a:pt x="1195813" y="268358"/>
                  </a:lnTo>
                  <a:lnTo>
                    <a:pt x="1163776" y="228549"/>
                  </a:lnTo>
                  <a:lnTo>
                    <a:pt x="1128828" y="191335"/>
                  </a:lnTo>
                  <a:lnTo>
                    <a:pt x="1091141" y="156891"/>
                  </a:lnTo>
                  <a:lnTo>
                    <a:pt x="1050889" y="125388"/>
                  </a:lnTo>
                  <a:lnTo>
                    <a:pt x="1008842" y="97363"/>
                  </a:lnTo>
                  <a:lnTo>
                    <a:pt x="964635" y="72533"/>
                  </a:lnTo>
                  <a:lnTo>
                    <a:pt x="918432" y="51066"/>
                  </a:lnTo>
                  <a:lnTo>
                    <a:pt x="870400" y="33127"/>
                  </a:lnTo>
                  <a:lnTo>
                    <a:pt x="820704" y="18884"/>
                  </a:lnTo>
                  <a:lnTo>
                    <a:pt x="769509" y="8504"/>
                  </a:lnTo>
                  <a:lnTo>
                    <a:pt x="716982" y="2153"/>
                  </a:lnTo>
                  <a:lnTo>
                    <a:pt x="663288" y="0"/>
                  </a:lnTo>
                  <a:close/>
                </a:path>
              </a:pathLst>
            </a:custGeom>
            <a:solidFill>
              <a:srgbClr val="12463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xmlns="" id="{1D78C5F7-6BAA-0642-B5C5-437315E2FDF4}"/>
                </a:ext>
              </a:extLst>
            </p:cNvPr>
            <p:cNvSpPr/>
            <p:nvPr/>
          </p:nvSpPr>
          <p:spPr>
            <a:xfrm>
              <a:off x="4772778" y="1625961"/>
              <a:ext cx="908882" cy="908875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grpSp>
          <p:nvGrpSpPr>
            <p:cNvPr id="17" name="object 7">
              <a:extLst>
                <a:ext uri="{FF2B5EF4-FFF2-40B4-BE49-F238E27FC236}">
                  <a16:creationId xmlns:a16="http://schemas.microsoft.com/office/drawing/2014/main" xmlns="" id="{DD00BBA7-962A-CA4C-879C-F6DA2C08E7DD}"/>
                </a:ext>
              </a:extLst>
            </p:cNvPr>
            <p:cNvGrpSpPr/>
            <p:nvPr/>
          </p:nvGrpSpPr>
          <p:grpSpPr>
            <a:xfrm>
              <a:off x="2762445" y="2173867"/>
              <a:ext cx="5765187" cy="3660039"/>
              <a:chOff x="4554771" y="3928775"/>
              <a:chExt cx="9507220" cy="6035675"/>
            </a:xfrm>
          </p:grpSpPr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xmlns="" id="{6DB028D3-6BEB-4E45-A351-429149A4FBF9}"/>
                  </a:ext>
                </a:extLst>
              </p:cNvPr>
              <p:cNvSpPr/>
              <p:nvPr/>
            </p:nvSpPr>
            <p:spPr>
              <a:xfrm>
                <a:off x="12414515" y="6125375"/>
                <a:ext cx="1316378" cy="1326011"/>
              </a:xfrm>
              <a:prstGeom prst="rect">
                <a:avLst/>
              </a:prstGeom>
              <a:blipFill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19" name="object 9">
                <a:extLst>
                  <a:ext uri="{FF2B5EF4-FFF2-40B4-BE49-F238E27FC236}">
                    <a16:creationId xmlns:a16="http://schemas.microsoft.com/office/drawing/2014/main" xmlns="" id="{A46E4CB5-868E-3B48-866F-BC7FB7A9E511}"/>
                  </a:ext>
                </a:extLst>
              </p:cNvPr>
              <p:cNvSpPr/>
              <p:nvPr/>
            </p:nvSpPr>
            <p:spPr>
              <a:xfrm>
                <a:off x="11847070" y="6636067"/>
                <a:ext cx="65278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652779" h="110490">
                    <a:moveTo>
                      <a:pt x="4010" y="0"/>
                    </a:moveTo>
                    <a:lnTo>
                      <a:pt x="0" y="75945"/>
                    </a:lnTo>
                    <a:lnTo>
                      <a:pt x="648545" y="110227"/>
                    </a:lnTo>
                    <a:lnTo>
                      <a:pt x="652556" y="34281"/>
                    </a:lnTo>
                    <a:lnTo>
                      <a:pt x="4010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0" name="object 10">
                <a:extLst>
                  <a:ext uri="{FF2B5EF4-FFF2-40B4-BE49-F238E27FC236}">
                    <a16:creationId xmlns:a16="http://schemas.microsoft.com/office/drawing/2014/main" xmlns="" id="{D1A05527-6E70-EF4F-AB41-2A819D8FD8B9}"/>
                  </a:ext>
                </a:extLst>
              </p:cNvPr>
              <p:cNvSpPr/>
              <p:nvPr/>
            </p:nvSpPr>
            <p:spPr>
              <a:xfrm>
                <a:off x="12020672" y="8479481"/>
                <a:ext cx="53848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38479" h="539750">
                    <a:moveTo>
                      <a:pt x="351289" y="468394"/>
                    </a:moveTo>
                    <a:lnTo>
                      <a:pt x="186928" y="468394"/>
                    </a:lnTo>
                    <a:lnTo>
                      <a:pt x="201545" y="533889"/>
                    </a:lnTo>
                    <a:lnTo>
                      <a:pt x="208236" y="539271"/>
                    </a:lnTo>
                    <a:lnTo>
                      <a:pt x="330128" y="539240"/>
                    </a:lnTo>
                    <a:lnTo>
                      <a:pt x="336682" y="533973"/>
                    </a:lnTo>
                    <a:lnTo>
                      <a:pt x="338316" y="526476"/>
                    </a:lnTo>
                    <a:lnTo>
                      <a:pt x="351289" y="468394"/>
                    </a:lnTo>
                    <a:close/>
                  </a:path>
                  <a:path w="538479" h="539750">
                    <a:moveTo>
                      <a:pt x="451283" y="468394"/>
                    </a:moveTo>
                    <a:lnTo>
                      <a:pt x="351289" y="468394"/>
                    </a:lnTo>
                    <a:lnTo>
                      <a:pt x="407738" y="504298"/>
                    </a:lnTo>
                    <a:lnTo>
                      <a:pt x="416481" y="503304"/>
                    </a:lnTo>
                    <a:lnTo>
                      <a:pt x="421727" y="498016"/>
                    </a:lnTo>
                    <a:lnTo>
                      <a:pt x="451283" y="468394"/>
                    </a:lnTo>
                    <a:close/>
                  </a:path>
                  <a:path w="538479" h="539750">
                    <a:moveTo>
                      <a:pt x="130532" y="34941"/>
                    </a:moveTo>
                    <a:lnTo>
                      <a:pt x="121799" y="35904"/>
                    </a:lnTo>
                    <a:lnTo>
                      <a:pt x="35697" y="122195"/>
                    </a:lnTo>
                    <a:lnTo>
                      <a:pt x="34765" y="130509"/>
                    </a:lnTo>
                    <a:lnTo>
                      <a:pt x="70732" y="187303"/>
                    </a:lnTo>
                    <a:lnTo>
                      <a:pt x="5237" y="201951"/>
                    </a:lnTo>
                    <a:lnTo>
                      <a:pt x="0" y="208485"/>
                    </a:lnTo>
                    <a:lnTo>
                      <a:pt x="12" y="330743"/>
                    </a:lnTo>
                    <a:lnTo>
                      <a:pt x="5258" y="337298"/>
                    </a:lnTo>
                    <a:lnTo>
                      <a:pt x="70732" y="351947"/>
                    </a:lnTo>
                    <a:lnTo>
                      <a:pt x="34765" y="408720"/>
                    </a:lnTo>
                    <a:lnTo>
                      <a:pt x="35676" y="417044"/>
                    </a:lnTo>
                    <a:lnTo>
                      <a:pt x="116521" y="498037"/>
                    </a:lnTo>
                    <a:lnTo>
                      <a:pt x="121768" y="503335"/>
                    </a:lnTo>
                    <a:lnTo>
                      <a:pt x="130500" y="504277"/>
                    </a:lnTo>
                    <a:lnTo>
                      <a:pt x="186928" y="468394"/>
                    </a:lnTo>
                    <a:lnTo>
                      <a:pt x="451283" y="468394"/>
                    </a:lnTo>
                    <a:lnTo>
                      <a:pt x="502426" y="417181"/>
                    </a:lnTo>
                    <a:lnTo>
                      <a:pt x="503389" y="408636"/>
                    </a:lnTo>
                    <a:lnTo>
                      <a:pt x="490801" y="388773"/>
                    </a:lnTo>
                    <a:lnTo>
                      <a:pt x="268695" y="388773"/>
                    </a:lnTo>
                    <a:lnTo>
                      <a:pt x="267072" y="388700"/>
                    </a:lnTo>
                    <a:lnTo>
                      <a:pt x="224339" y="379275"/>
                    </a:lnTo>
                    <a:lnTo>
                      <a:pt x="189408" y="355040"/>
                    </a:lnTo>
                    <a:lnTo>
                      <a:pt x="165838" y="319628"/>
                    </a:lnTo>
                    <a:lnTo>
                      <a:pt x="157191" y="276672"/>
                    </a:lnTo>
                    <a:lnTo>
                      <a:pt x="165834" y="233714"/>
                    </a:lnTo>
                    <a:lnTo>
                      <a:pt x="189392" y="198298"/>
                    </a:lnTo>
                    <a:lnTo>
                      <a:pt x="224304" y="174060"/>
                    </a:lnTo>
                    <a:lnTo>
                      <a:pt x="267009" y="164633"/>
                    </a:lnTo>
                    <a:lnTo>
                      <a:pt x="268370" y="164591"/>
                    </a:lnTo>
                    <a:lnTo>
                      <a:pt x="269376" y="164518"/>
                    </a:lnTo>
                    <a:lnTo>
                      <a:pt x="481902" y="164518"/>
                    </a:lnTo>
                    <a:lnTo>
                      <a:pt x="503452" y="130509"/>
                    </a:lnTo>
                    <a:lnTo>
                      <a:pt x="502520" y="122163"/>
                    </a:lnTo>
                    <a:lnTo>
                      <a:pt x="451292" y="70866"/>
                    </a:lnTo>
                    <a:lnTo>
                      <a:pt x="186901" y="70856"/>
                    </a:lnTo>
                    <a:lnTo>
                      <a:pt x="136782" y="38972"/>
                    </a:lnTo>
                    <a:lnTo>
                      <a:pt x="130532" y="34941"/>
                    </a:lnTo>
                    <a:close/>
                  </a:path>
                  <a:path w="538479" h="539750">
                    <a:moveTo>
                      <a:pt x="481902" y="164518"/>
                    </a:moveTo>
                    <a:lnTo>
                      <a:pt x="269376" y="164518"/>
                    </a:lnTo>
                    <a:lnTo>
                      <a:pt x="312797" y="173430"/>
                    </a:lnTo>
                    <a:lnTo>
                      <a:pt x="348283" y="197503"/>
                    </a:lnTo>
                    <a:lnTo>
                      <a:pt x="372223" y="233122"/>
                    </a:lnTo>
                    <a:lnTo>
                      <a:pt x="381006" y="276672"/>
                    </a:lnTo>
                    <a:lnTo>
                      <a:pt x="372199" y="320259"/>
                    </a:lnTo>
                    <a:lnTo>
                      <a:pt x="348162" y="355897"/>
                    </a:lnTo>
                    <a:lnTo>
                      <a:pt x="312470" y="379948"/>
                    </a:lnTo>
                    <a:lnTo>
                      <a:pt x="268695" y="388773"/>
                    </a:lnTo>
                    <a:lnTo>
                      <a:pt x="490801" y="388773"/>
                    </a:lnTo>
                    <a:lnTo>
                      <a:pt x="467464" y="351947"/>
                    </a:lnTo>
                    <a:lnTo>
                      <a:pt x="532959" y="337267"/>
                    </a:lnTo>
                    <a:lnTo>
                      <a:pt x="538199" y="330743"/>
                    </a:lnTo>
                    <a:lnTo>
                      <a:pt x="538195" y="208485"/>
                    </a:lnTo>
                    <a:lnTo>
                      <a:pt x="532949" y="201931"/>
                    </a:lnTo>
                    <a:lnTo>
                      <a:pt x="467464" y="187303"/>
                    </a:lnTo>
                    <a:lnTo>
                      <a:pt x="481902" y="164518"/>
                    </a:lnTo>
                    <a:close/>
                  </a:path>
                  <a:path w="538479" h="539750">
                    <a:moveTo>
                      <a:pt x="330096" y="0"/>
                    </a:moveTo>
                    <a:lnTo>
                      <a:pt x="208079" y="0"/>
                    </a:lnTo>
                    <a:lnTo>
                      <a:pt x="201535" y="5256"/>
                    </a:lnTo>
                    <a:lnTo>
                      <a:pt x="199880" y="12764"/>
                    </a:lnTo>
                    <a:lnTo>
                      <a:pt x="186917" y="70866"/>
                    </a:lnTo>
                    <a:lnTo>
                      <a:pt x="451292" y="70866"/>
                    </a:lnTo>
                    <a:lnTo>
                      <a:pt x="351268" y="70856"/>
                    </a:lnTo>
                    <a:lnTo>
                      <a:pt x="336641" y="5256"/>
                    </a:lnTo>
                    <a:lnTo>
                      <a:pt x="330096" y="0"/>
                    </a:lnTo>
                    <a:close/>
                  </a:path>
                  <a:path w="538479" h="539750">
                    <a:moveTo>
                      <a:pt x="407591" y="34983"/>
                    </a:moveTo>
                    <a:lnTo>
                      <a:pt x="401370" y="38993"/>
                    </a:lnTo>
                    <a:lnTo>
                      <a:pt x="351268" y="70856"/>
                    </a:lnTo>
                    <a:lnTo>
                      <a:pt x="451281" y="70856"/>
                    </a:lnTo>
                    <a:lnTo>
                      <a:pt x="416376" y="35904"/>
                    </a:lnTo>
                    <a:lnTo>
                      <a:pt x="407591" y="34983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1" name="object 11">
                <a:extLst>
                  <a:ext uri="{FF2B5EF4-FFF2-40B4-BE49-F238E27FC236}">
                    <a16:creationId xmlns:a16="http://schemas.microsoft.com/office/drawing/2014/main" xmlns="" id="{D76415B1-6E29-9F4F-B334-0C1CE9AAAC28}"/>
                  </a:ext>
                </a:extLst>
              </p:cNvPr>
              <p:cNvSpPr/>
              <p:nvPr/>
            </p:nvSpPr>
            <p:spPr>
              <a:xfrm>
                <a:off x="11580685" y="7466822"/>
                <a:ext cx="1801495" cy="1188085"/>
              </a:xfrm>
              <a:custGeom>
                <a:avLst/>
                <a:gdLst/>
                <a:ahLst/>
                <a:cxnLst/>
                <a:rect l="l" t="t" r="r" b="b"/>
                <a:pathLst>
                  <a:path w="1801494" h="1188084">
                    <a:moveTo>
                      <a:pt x="54082" y="0"/>
                    </a:moveTo>
                    <a:lnTo>
                      <a:pt x="0" y="85746"/>
                    </a:lnTo>
                    <a:lnTo>
                      <a:pt x="1747150" y="1187974"/>
                    </a:lnTo>
                    <a:lnTo>
                      <a:pt x="1801233" y="1102238"/>
                    </a:lnTo>
                    <a:lnTo>
                      <a:pt x="54082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2" name="object 12">
                <a:extLst>
                  <a:ext uri="{FF2B5EF4-FFF2-40B4-BE49-F238E27FC236}">
                    <a16:creationId xmlns:a16="http://schemas.microsoft.com/office/drawing/2014/main" xmlns="" id="{7DF4A97B-3DB1-244B-AF62-7FA2A300C833}"/>
                  </a:ext>
                </a:extLst>
              </p:cNvPr>
              <p:cNvSpPr/>
              <p:nvPr/>
            </p:nvSpPr>
            <p:spPr>
              <a:xfrm>
                <a:off x="8964333" y="4459687"/>
                <a:ext cx="3648075" cy="3503295"/>
              </a:xfrm>
              <a:custGeom>
                <a:avLst/>
                <a:gdLst/>
                <a:ahLst/>
                <a:cxnLst/>
                <a:rect l="l" t="t" r="r" b="b"/>
                <a:pathLst>
                  <a:path w="3648075" h="3503295">
                    <a:moveTo>
                      <a:pt x="375361" y="1586712"/>
                    </a:moveTo>
                    <a:lnTo>
                      <a:pt x="370078" y="1555521"/>
                    </a:lnTo>
                    <a:lnTo>
                      <a:pt x="353085" y="1528838"/>
                    </a:lnTo>
                    <a:lnTo>
                      <a:pt x="328053" y="1511350"/>
                    </a:lnTo>
                    <a:lnTo>
                      <a:pt x="298284" y="1504505"/>
                    </a:lnTo>
                    <a:lnTo>
                      <a:pt x="267106" y="1509814"/>
                    </a:lnTo>
                    <a:lnTo>
                      <a:pt x="51003" y="1593011"/>
                    </a:lnTo>
                    <a:lnTo>
                      <a:pt x="24320" y="1609991"/>
                    </a:lnTo>
                    <a:lnTo>
                      <a:pt x="6832" y="1635010"/>
                    </a:lnTo>
                    <a:lnTo>
                      <a:pt x="0" y="1664766"/>
                    </a:lnTo>
                    <a:lnTo>
                      <a:pt x="5283" y="1695958"/>
                    </a:lnTo>
                    <a:lnTo>
                      <a:pt x="17551" y="1717281"/>
                    </a:lnTo>
                    <a:lnTo>
                      <a:pt x="35039" y="1733359"/>
                    </a:lnTo>
                    <a:lnTo>
                      <a:pt x="56248" y="1743506"/>
                    </a:lnTo>
                    <a:lnTo>
                      <a:pt x="79654" y="1747037"/>
                    </a:lnTo>
                    <a:lnTo>
                      <a:pt x="86804" y="1746707"/>
                    </a:lnTo>
                    <a:lnTo>
                      <a:pt x="324358" y="1658467"/>
                    </a:lnTo>
                    <a:lnTo>
                      <a:pt x="368528" y="1616481"/>
                    </a:lnTo>
                    <a:lnTo>
                      <a:pt x="375361" y="1586712"/>
                    </a:lnTo>
                    <a:close/>
                  </a:path>
                  <a:path w="3648075" h="3503295">
                    <a:moveTo>
                      <a:pt x="381304" y="1321333"/>
                    </a:moveTo>
                    <a:lnTo>
                      <a:pt x="359765" y="1265389"/>
                    </a:lnTo>
                    <a:lnTo>
                      <a:pt x="122339" y="1153134"/>
                    </a:lnTo>
                    <a:lnTo>
                      <a:pt x="91503" y="1146251"/>
                    </a:lnTo>
                    <a:lnTo>
                      <a:pt x="61429" y="1151572"/>
                    </a:lnTo>
                    <a:lnTo>
                      <a:pt x="35534" y="1167790"/>
                    </a:lnTo>
                    <a:lnTo>
                      <a:pt x="17208" y="1193609"/>
                    </a:lnTo>
                    <a:lnTo>
                      <a:pt x="10350" y="1224495"/>
                    </a:lnTo>
                    <a:lnTo>
                      <a:pt x="15671" y="1254569"/>
                    </a:lnTo>
                    <a:lnTo>
                      <a:pt x="57696" y="1298740"/>
                    </a:lnTo>
                    <a:lnTo>
                      <a:pt x="269316" y="1392720"/>
                    </a:lnTo>
                    <a:lnTo>
                      <a:pt x="301599" y="1399590"/>
                    </a:lnTo>
                    <a:lnTo>
                      <a:pt x="324002" y="1396377"/>
                    </a:lnTo>
                    <a:lnTo>
                      <a:pt x="344512" y="1387043"/>
                    </a:lnTo>
                    <a:lnTo>
                      <a:pt x="361784" y="1372158"/>
                    </a:lnTo>
                    <a:lnTo>
                      <a:pt x="374446" y="1352219"/>
                    </a:lnTo>
                    <a:lnTo>
                      <a:pt x="381304" y="1321333"/>
                    </a:lnTo>
                    <a:close/>
                  </a:path>
                  <a:path w="3648075" h="3503295">
                    <a:moveTo>
                      <a:pt x="558063" y="1776590"/>
                    </a:moveTo>
                    <a:lnTo>
                      <a:pt x="552729" y="1746516"/>
                    </a:lnTo>
                    <a:lnTo>
                      <a:pt x="536511" y="1720646"/>
                    </a:lnTo>
                    <a:lnTo>
                      <a:pt x="510705" y="1702333"/>
                    </a:lnTo>
                    <a:lnTo>
                      <a:pt x="479844" y="1695475"/>
                    </a:lnTo>
                    <a:lnTo>
                      <a:pt x="449770" y="1700796"/>
                    </a:lnTo>
                    <a:lnTo>
                      <a:pt x="423887" y="1717014"/>
                    </a:lnTo>
                    <a:lnTo>
                      <a:pt x="405574" y="1742833"/>
                    </a:lnTo>
                    <a:lnTo>
                      <a:pt x="311619" y="1954441"/>
                    </a:lnTo>
                    <a:lnTo>
                      <a:pt x="304749" y="1985327"/>
                    </a:lnTo>
                    <a:lnTo>
                      <a:pt x="310083" y="2015401"/>
                    </a:lnTo>
                    <a:lnTo>
                      <a:pt x="352107" y="2059571"/>
                    </a:lnTo>
                    <a:lnTo>
                      <a:pt x="384390" y="2066467"/>
                    </a:lnTo>
                    <a:lnTo>
                      <a:pt x="406781" y="2063242"/>
                    </a:lnTo>
                    <a:lnTo>
                      <a:pt x="444563" y="2039035"/>
                    </a:lnTo>
                    <a:lnTo>
                      <a:pt x="551205" y="1807464"/>
                    </a:lnTo>
                    <a:lnTo>
                      <a:pt x="558063" y="1776590"/>
                    </a:lnTo>
                    <a:close/>
                  </a:path>
                  <a:path w="3648075" h="3503295">
                    <a:moveTo>
                      <a:pt x="572287" y="1139774"/>
                    </a:moveTo>
                    <a:lnTo>
                      <a:pt x="483781" y="892543"/>
                    </a:lnTo>
                    <a:lnTo>
                      <a:pt x="441769" y="848347"/>
                    </a:lnTo>
                    <a:lnTo>
                      <a:pt x="412000" y="841527"/>
                    </a:lnTo>
                    <a:lnTo>
                      <a:pt x="380822" y="846848"/>
                    </a:lnTo>
                    <a:lnTo>
                      <a:pt x="354139" y="863815"/>
                    </a:lnTo>
                    <a:lnTo>
                      <a:pt x="336651" y="888847"/>
                    </a:lnTo>
                    <a:lnTo>
                      <a:pt x="329819" y="918616"/>
                    </a:lnTo>
                    <a:lnTo>
                      <a:pt x="335127" y="949794"/>
                    </a:lnTo>
                    <a:lnTo>
                      <a:pt x="418338" y="1165847"/>
                    </a:lnTo>
                    <a:lnTo>
                      <a:pt x="448081" y="1203248"/>
                    </a:lnTo>
                    <a:lnTo>
                      <a:pt x="492683" y="1216914"/>
                    </a:lnTo>
                    <a:lnTo>
                      <a:pt x="499846" y="1216583"/>
                    </a:lnTo>
                    <a:lnTo>
                      <a:pt x="547966" y="1194562"/>
                    </a:lnTo>
                    <a:lnTo>
                      <a:pt x="572287" y="1139774"/>
                    </a:lnTo>
                    <a:close/>
                  </a:path>
                  <a:path w="3648075" h="3503295">
                    <a:moveTo>
                      <a:pt x="930516" y="932954"/>
                    </a:moveTo>
                    <a:lnTo>
                      <a:pt x="925182" y="902881"/>
                    </a:lnTo>
                    <a:lnTo>
                      <a:pt x="908964" y="877011"/>
                    </a:lnTo>
                    <a:lnTo>
                      <a:pt x="883170" y="858710"/>
                    </a:lnTo>
                    <a:lnTo>
                      <a:pt x="852297" y="851827"/>
                    </a:lnTo>
                    <a:lnTo>
                      <a:pt x="822223" y="857161"/>
                    </a:lnTo>
                    <a:lnTo>
                      <a:pt x="796340" y="873379"/>
                    </a:lnTo>
                    <a:lnTo>
                      <a:pt x="778040" y="899185"/>
                    </a:lnTo>
                    <a:lnTo>
                      <a:pt x="684098" y="1110843"/>
                    </a:lnTo>
                    <a:lnTo>
                      <a:pt x="677240" y="1141730"/>
                    </a:lnTo>
                    <a:lnTo>
                      <a:pt x="682574" y="1171803"/>
                    </a:lnTo>
                    <a:lnTo>
                      <a:pt x="724573" y="1215974"/>
                    </a:lnTo>
                    <a:lnTo>
                      <a:pt x="756856" y="1222870"/>
                    </a:lnTo>
                    <a:lnTo>
                      <a:pt x="779272" y="1219644"/>
                    </a:lnTo>
                    <a:lnTo>
                      <a:pt x="817067" y="1195438"/>
                    </a:lnTo>
                    <a:lnTo>
                      <a:pt x="923658" y="963841"/>
                    </a:lnTo>
                    <a:lnTo>
                      <a:pt x="930516" y="932954"/>
                    </a:lnTo>
                    <a:close/>
                  </a:path>
                  <a:path w="3648075" h="3503295">
                    <a:moveTo>
                      <a:pt x="1224940" y="1693824"/>
                    </a:moveTo>
                    <a:lnTo>
                      <a:pt x="1203401" y="1637880"/>
                    </a:lnTo>
                    <a:lnTo>
                      <a:pt x="965962" y="1525612"/>
                    </a:lnTo>
                    <a:lnTo>
                      <a:pt x="935088" y="1518729"/>
                    </a:lnTo>
                    <a:lnTo>
                      <a:pt x="905014" y="1524050"/>
                    </a:lnTo>
                    <a:lnTo>
                      <a:pt x="879132" y="1540281"/>
                    </a:lnTo>
                    <a:lnTo>
                      <a:pt x="860818" y="1566100"/>
                    </a:lnTo>
                    <a:lnTo>
                      <a:pt x="853960" y="1596974"/>
                    </a:lnTo>
                    <a:lnTo>
                      <a:pt x="859294" y="1627047"/>
                    </a:lnTo>
                    <a:lnTo>
                      <a:pt x="901319" y="1671231"/>
                    </a:lnTo>
                    <a:lnTo>
                      <a:pt x="1112951" y="1765198"/>
                    </a:lnTo>
                    <a:lnTo>
                      <a:pt x="1145235" y="1772069"/>
                    </a:lnTo>
                    <a:lnTo>
                      <a:pt x="1167638" y="1768856"/>
                    </a:lnTo>
                    <a:lnTo>
                      <a:pt x="1188148" y="1759534"/>
                    </a:lnTo>
                    <a:lnTo>
                      <a:pt x="1205420" y="1744637"/>
                    </a:lnTo>
                    <a:lnTo>
                      <a:pt x="1218082" y="1724698"/>
                    </a:lnTo>
                    <a:lnTo>
                      <a:pt x="1224940" y="1693824"/>
                    </a:lnTo>
                    <a:close/>
                  </a:path>
                  <a:path w="3648075" h="3503295">
                    <a:moveTo>
                      <a:pt x="1235278" y="1253553"/>
                    </a:moveTo>
                    <a:lnTo>
                      <a:pt x="1229982" y="1222362"/>
                    </a:lnTo>
                    <a:lnTo>
                      <a:pt x="1213002" y="1195692"/>
                    </a:lnTo>
                    <a:lnTo>
                      <a:pt x="1187983" y="1178217"/>
                    </a:lnTo>
                    <a:lnTo>
                      <a:pt x="1158214" y="1171384"/>
                    </a:lnTo>
                    <a:lnTo>
                      <a:pt x="1127010" y="1176667"/>
                    </a:lnTo>
                    <a:lnTo>
                      <a:pt x="910920" y="1259852"/>
                    </a:lnTo>
                    <a:lnTo>
                      <a:pt x="884237" y="1276819"/>
                    </a:lnTo>
                    <a:lnTo>
                      <a:pt x="866749" y="1301851"/>
                    </a:lnTo>
                    <a:lnTo>
                      <a:pt x="859904" y="1331607"/>
                    </a:lnTo>
                    <a:lnTo>
                      <a:pt x="865200" y="1362798"/>
                    </a:lnTo>
                    <a:lnTo>
                      <a:pt x="877468" y="1384122"/>
                    </a:lnTo>
                    <a:lnTo>
                      <a:pt x="894956" y="1400200"/>
                    </a:lnTo>
                    <a:lnTo>
                      <a:pt x="916165" y="1410335"/>
                    </a:lnTo>
                    <a:lnTo>
                      <a:pt x="939571" y="1413865"/>
                    </a:lnTo>
                    <a:lnTo>
                      <a:pt x="946734" y="1413535"/>
                    </a:lnTo>
                    <a:lnTo>
                      <a:pt x="1184275" y="1325308"/>
                    </a:lnTo>
                    <a:lnTo>
                      <a:pt x="1228445" y="1283309"/>
                    </a:lnTo>
                    <a:lnTo>
                      <a:pt x="1235278" y="1253553"/>
                    </a:lnTo>
                    <a:close/>
                  </a:path>
                  <a:path w="3648075" h="3503295">
                    <a:moveTo>
                      <a:pt x="1896757" y="2482875"/>
                    </a:moveTo>
                    <a:lnTo>
                      <a:pt x="1881543" y="2392819"/>
                    </a:lnTo>
                    <a:lnTo>
                      <a:pt x="1870481" y="2357297"/>
                    </a:lnTo>
                    <a:lnTo>
                      <a:pt x="1748383" y="2044903"/>
                    </a:lnTo>
                    <a:lnTo>
                      <a:pt x="1742833" y="2024303"/>
                    </a:lnTo>
                    <a:lnTo>
                      <a:pt x="1727530" y="1984425"/>
                    </a:lnTo>
                    <a:lnTo>
                      <a:pt x="1700326" y="1938997"/>
                    </a:lnTo>
                    <a:lnTo>
                      <a:pt x="1659077" y="1901685"/>
                    </a:lnTo>
                    <a:lnTo>
                      <a:pt x="1601647" y="1886204"/>
                    </a:lnTo>
                    <a:lnTo>
                      <a:pt x="1558963" y="1890941"/>
                    </a:lnTo>
                    <a:lnTo>
                      <a:pt x="1525879" y="1903196"/>
                    </a:lnTo>
                    <a:lnTo>
                      <a:pt x="1501254" y="1920087"/>
                    </a:lnTo>
                    <a:lnTo>
                      <a:pt x="1483969" y="1938680"/>
                    </a:lnTo>
                    <a:lnTo>
                      <a:pt x="1478381" y="1942922"/>
                    </a:lnTo>
                    <a:lnTo>
                      <a:pt x="1471942" y="1943557"/>
                    </a:lnTo>
                    <a:lnTo>
                      <a:pt x="1466227" y="1940788"/>
                    </a:lnTo>
                    <a:lnTo>
                      <a:pt x="1462786" y="1934857"/>
                    </a:lnTo>
                    <a:lnTo>
                      <a:pt x="1453248" y="1909953"/>
                    </a:lnTo>
                    <a:lnTo>
                      <a:pt x="1433880" y="1885657"/>
                    </a:lnTo>
                    <a:lnTo>
                      <a:pt x="1401445" y="1865706"/>
                    </a:lnTo>
                    <a:lnTo>
                      <a:pt x="1352727" y="1853844"/>
                    </a:lnTo>
                    <a:lnTo>
                      <a:pt x="1297597" y="1856295"/>
                    </a:lnTo>
                    <a:lnTo>
                      <a:pt x="1258900" y="1873783"/>
                    </a:lnTo>
                    <a:lnTo>
                      <a:pt x="1233766" y="1899627"/>
                    </a:lnTo>
                    <a:lnTo>
                      <a:pt x="1219314" y="1927174"/>
                    </a:lnTo>
                    <a:lnTo>
                      <a:pt x="1215085" y="1932546"/>
                    </a:lnTo>
                    <a:lnTo>
                      <a:pt x="1208976" y="1934591"/>
                    </a:lnTo>
                    <a:lnTo>
                      <a:pt x="1202740" y="1933194"/>
                    </a:lnTo>
                    <a:lnTo>
                      <a:pt x="1198092" y="1928241"/>
                    </a:lnTo>
                    <a:lnTo>
                      <a:pt x="1177823" y="1893443"/>
                    </a:lnTo>
                    <a:lnTo>
                      <a:pt x="1150772" y="1861286"/>
                    </a:lnTo>
                    <a:lnTo>
                      <a:pt x="1117727" y="1836597"/>
                    </a:lnTo>
                    <a:lnTo>
                      <a:pt x="1079411" y="1824202"/>
                    </a:lnTo>
                    <a:lnTo>
                      <a:pt x="1036612" y="1828952"/>
                    </a:lnTo>
                    <a:lnTo>
                      <a:pt x="1003134" y="1844370"/>
                    </a:lnTo>
                    <a:lnTo>
                      <a:pt x="978649" y="1863521"/>
                    </a:lnTo>
                    <a:lnTo>
                      <a:pt x="961771" y="1884172"/>
                    </a:lnTo>
                    <a:lnTo>
                      <a:pt x="951090" y="1904085"/>
                    </a:lnTo>
                    <a:lnTo>
                      <a:pt x="946442" y="1909622"/>
                    </a:lnTo>
                    <a:lnTo>
                      <a:pt x="940054" y="1911489"/>
                    </a:lnTo>
                    <a:lnTo>
                      <a:pt x="933716" y="1909635"/>
                    </a:lnTo>
                    <a:lnTo>
                      <a:pt x="929259" y="1904047"/>
                    </a:lnTo>
                    <a:lnTo>
                      <a:pt x="805116" y="1585010"/>
                    </a:lnTo>
                    <a:lnTo>
                      <a:pt x="768629" y="1474939"/>
                    </a:lnTo>
                    <a:lnTo>
                      <a:pt x="737273" y="1423212"/>
                    </a:lnTo>
                    <a:lnTo>
                      <a:pt x="693788" y="1416291"/>
                    </a:lnTo>
                    <a:lnTo>
                      <a:pt x="620903" y="1440637"/>
                    </a:lnTo>
                    <a:lnTo>
                      <a:pt x="559460" y="1493647"/>
                    </a:lnTo>
                    <a:lnTo>
                      <a:pt x="545617" y="1564170"/>
                    </a:lnTo>
                    <a:lnTo>
                      <a:pt x="555104" y="1625815"/>
                    </a:lnTo>
                    <a:lnTo>
                      <a:pt x="563664" y="1652219"/>
                    </a:lnTo>
                    <a:lnTo>
                      <a:pt x="850315" y="2409431"/>
                    </a:lnTo>
                    <a:lnTo>
                      <a:pt x="850658" y="2416886"/>
                    </a:lnTo>
                    <a:lnTo>
                      <a:pt x="846836" y="2422639"/>
                    </a:lnTo>
                    <a:lnTo>
                      <a:pt x="840486" y="2425357"/>
                    </a:lnTo>
                    <a:lnTo>
                      <a:pt x="833221" y="2423668"/>
                    </a:lnTo>
                    <a:lnTo>
                      <a:pt x="695058" y="2339987"/>
                    </a:lnTo>
                    <a:lnTo>
                      <a:pt x="683107" y="2330259"/>
                    </a:lnTo>
                    <a:lnTo>
                      <a:pt x="657948" y="2312339"/>
                    </a:lnTo>
                    <a:lnTo>
                      <a:pt x="622871" y="2292083"/>
                    </a:lnTo>
                    <a:lnTo>
                      <a:pt x="581152" y="2275332"/>
                    </a:lnTo>
                    <a:lnTo>
                      <a:pt x="536105" y="2267902"/>
                    </a:lnTo>
                    <a:lnTo>
                      <a:pt x="491007" y="2275636"/>
                    </a:lnTo>
                    <a:lnTo>
                      <a:pt x="449148" y="2304389"/>
                    </a:lnTo>
                    <a:lnTo>
                      <a:pt x="418287" y="2352548"/>
                    </a:lnTo>
                    <a:lnTo>
                      <a:pt x="411391" y="2399284"/>
                    </a:lnTo>
                    <a:lnTo>
                      <a:pt x="420611" y="2441651"/>
                    </a:lnTo>
                    <a:lnTo>
                      <a:pt x="438048" y="2476703"/>
                    </a:lnTo>
                    <a:lnTo>
                      <a:pt x="455841" y="2501468"/>
                    </a:lnTo>
                    <a:lnTo>
                      <a:pt x="467347" y="2514054"/>
                    </a:lnTo>
                    <a:lnTo>
                      <a:pt x="1146175" y="3007055"/>
                    </a:lnTo>
                    <a:lnTo>
                      <a:pt x="1149921" y="3011589"/>
                    </a:lnTo>
                    <a:lnTo>
                      <a:pt x="1161288" y="3035846"/>
                    </a:lnTo>
                    <a:lnTo>
                      <a:pt x="1170292" y="3048177"/>
                    </a:lnTo>
                    <a:lnTo>
                      <a:pt x="1182801" y="3056026"/>
                    </a:lnTo>
                    <a:lnTo>
                      <a:pt x="1197305" y="3058795"/>
                    </a:lnTo>
                    <a:lnTo>
                      <a:pt x="1212278" y="3055899"/>
                    </a:lnTo>
                    <a:lnTo>
                      <a:pt x="1816138" y="2812377"/>
                    </a:lnTo>
                    <a:lnTo>
                      <a:pt x="1829066" y="2803956"/>
                    </a:lnTo>
                    <a:lnTo>
                      <a:pt x="1837601" y="2791726"/>
                    </a:lnTo>
                    <a:lnTo>
                      <a:pt x="1841055" y="2777210"/>
                    </a:lnTo>
                    <a:lnTo>
                      <a:pt x="1838744" y="2761958"/>
                    </a:lnTo>
                    <a:lnTo>
                      <a:pt x="1828952" y="2734729"/>
                    </a:lnTo>
                    <a:lnTo>
                      <a:pt x="1829701" y="2730639"/>
                    </a:lnTo>
                    <a:lnTo>
                      <a:pt x="1832063" y="2727528"/>
                    </a:lnTo>
                    <a:lnTo>
                      <a:pt x="1889239" y="2602700"/>
                    </a:lnTo>
                    <a:lnTo>
                      <a:pt x="1896757" y="2482875"/>
                    </a:lnTo>
                    <a:close/>
                  </a:path>
                  <a:path w="3648075" h="3503295">
                    <a:moveTo>
                      <a:pt x="2061337" y="3195116"/>
                    </a:moveTo>
                    <a:lnTo>
                      <a:pt x="1921383" y="2871076"/>
                    </a:lnTo>
                    <a:lnTo>
                      <a:pt x="1880819" y="2844482"/>
                    </a:lnTo>
                    <a:lnTo>
                      <a:pt x="1863763" y="2847733"/>
                    </a:lnTo>
                    <a:lnTo>
                      <a:pt x="1197356" y="3116059"/>
                    </a:lnTo>
                    <a:lnTo>
                      <a:pt x="1182116" y="3126244"/>
                    </a:lnTo>
                    <a:lnTo>
                      <a:pt x="1172489" y="3141065"/>
                    </a:lnTo>
                    <a:lnTo>
                      <a:pt x="1169327" y="3158439"/>
                    </a:lnTo>
                    <a:lnTo>
                      <a:pt x="1173429" y="3176308"/>
                    </a:lnTo>
                    <a:lnTo>
                      <a:pt x="1311935" y="3476790"/>
                    </a:lnTo>
                    <a:lnTo>
                      <a:pt x="1321955" y="3490696"/>
                    </a:lnTo>
                    <a:lnTo>
                      <a:pt x="1335938" y="3499599"/>
                    </a:lnTo>
                    <a:lnTo>
                      <a:pt x="1352194" y="3502812"/>
                    </a:lnTo>
                    <a:lnTo>
                      <a:pt x="1369034" y="3499675"/>
                    </a:lnTo>
                    <a:lnTo>
                      <a:pt x="2033041" y="3237077"/>
                    </a:lnTo>
                    <a:lnTo>
                      <a:pt x="2048294" y="3227057"/>
                    </a:lnTo>
                    <a:lnTo>
                      <a:pt x="2058009" y="3212388"/>
                    </a:lnTo>
                    <a:lnTo>
                      <a:pt x="2061337" y="3195116"/>
                    </a:lnTo>
                    <a:close/>
                  </a:path>
                  <a:path w="3648075" h="3503295">
                    <a:moveTo>
                      <a:pt x="3647656" y="334429"/>
                    </a:moveTo>
                    <a:lnTo>
                      <a:pt x="3646386" y="318528"/>
                    </a:lnTo>
                    <a:lnTo>
                      <a:pt x="3644328" y="292531"/>
                    </a:lnTo>
                    <a:lnTo>
                      <a:pt x="3634625" y="252183"/>
                    </a:lnTo>
                    <a:lnTo>
                      <a:pt x="3618941" y="213677"/>
                    </a:lnTo>
                    <a:lnTo>
                      <a:pt x="3597694" y="177342"/>
                    </a:lnTo>
                    <a:lnTo>
                      <a:pt x="3571265" y="143497"/>
                    </a:lnTo>
                    <a:lnTo>
                      <a:pt x="3540061" y="112445"/>
                    </a:lnTo>
                    <a:lnTo>
                      <a:pt x="3504501" y="84505"/>
                    </a:lnTo>
                    <a:lnTo>
                      <a:pt x="3464966" y="59994"/>
                    </a:lnTo>
                    <a:lnTo>
                      <a:pt x="3427196" y="41821"/>
                    </a:lnTo>
                    <a:lnTo>
                      <a:pt x="3427196" y="369430"/>
                    </a:lnTo>
                    <a:lnTo>
                      <a:pt x="3423196" y="389229"/>
                    </a:lnTo>
                    <a:lnTo>
                      <a:pt x="3412274" y="405409"/>
                    </a:lnTo>
                    <a:lnTo>
                      <a:pt x="3396094" y="416318"/>
                    </a:lnTo>
                    <a:lnTo>
                      <a:pt x="3376307" y="420331"/>
                    </a:lnTo>
                    <a:lnTo>
                      <a:pt x="3356533" y="416318"/>
                    </a:lnTo>
                    <a:lnTo>
                      <a:pt x="3340354" y="405409"/>
                    </a:lnTo>
                    <a:lnTo>
                      <a:pt x="3329444" y="389229"/>
                    </a:lnTo>
                    <a:lnTo>
                      <a:pt x="3325444" y="369430"/>
                    </a:lnTo>
                    <a:lnTo>
                      <a:pt x="3329444" y="349631"/>
                    </a:lnTo>
                    <a:lnTo>
                      <a:pt x="3340354" y="333451"/>
                    </a:lnTo>
                    <a:lnTo>
                      <a:pt x="3356533" y="322529"/>
                    </a:lnTo>
                    <a:lnTo>
                      <a:pt x="3376307" y="318528"/>
                    </a:lnTo>
                    <a:lnTo>
                      <a:pt x="3396094" y="322529"/>
                    </a:lnTo>
                    <a:lnTo>
                      <a:pt x="3412274" y="333451"/>
                    </a:lnTo>
                    <a:lnTo>
                      <a:pt x="3423196" y="349631"/>
                    </a:lnTo>
                    <a:lnTo>
                      <a:pt x="3427196" y="369430"/>
                    </a:lnTo>
                    <a:lnTo>
                      <a:pt x="3427196" y="41821"/>
                    </a:lnTo>
                    <a:lnTo>
                      <a:pt x="3375596" y="22542"/>
                    </a:lnTo>
                    <a:lnTo>
                      <a:pt x="3326574" y="10236"/>
                    </a:lnTo>
                    <a:lnTo>
                      <a:pt x="3275203" y="2603"/>
                    </a:lnTo>
                    <a:lnTo>
                      <a:pt x="3273907" y="2552"/>
                    </a:lnTo>
                    <a:lnTo>
                      <a:pt x="3273907" y="369430"/>
                    </a:lnTo>
                    <a:lnTo>
                      <a:pt x="3269894" y="389229"/>
                    </a:lnTo>
                    <a:lnTo>
                      <a:pt x="3258972" y="405409"/>
                    </a:lnTo>
                    <a:lnTo>
                      <a:pt x="3242792" y="416318"/>
                    </a:lnTo>
                    <a:lnTo>
                      <a:pt x="3222993" y="420331"/>
                    </a:lnTo>
                    <a:lnTo>
                      <a:pt x="3203219" y="416318"/>
                    </a:lnTo>
                    <a:lnTo>
                      <a:pt x="3187039" y="405409"/>
                    </a:lnTo>
                    <a:lnTo>
                      <a:pt x="3176117" y="389229"/>
                    </a:lnTo>
                    <a:lnTo>
                      <a:pt x="3172117" y="369430"/>
                    </a:lnTo>
                    <a:lnTo>
                      <a:pt x="3176117" y="349631"/>
                    </a:lnTo>
                    <a:lnTo>
                      <a:pt x="3187039" y="333451"/>
                    </a:lnTo>
                    <a:lnTo>
                      <a:pt x="3203219" y="322529"/>
                    </a:lnTo>
                    <a:lnTo>
                      <a:pt x="3222993" y="318528"/>
                    </a:lnTo>
                    <a:lnTo>
                      <a:pt x="3242792" y="322529"/>
                    </a:lnTo>
                    <a:lnTo>
                      <a:pt x="3258972" y="333451"/>
                    </a:lnTo>
                    <a:lnTo>
                      <a:pt x="3269894" y="349631"/>
                    </a:lnTo>
                    <a:lnTo>
                      <a:pt x="3273907" y="369430"/>
                    </a:lnTo>
                    <a:lnTo>
                      <a:pt x="3273907" y="2552"/>
                    </a:lnTo>
                    <a:lnTo>
                      <a:pt x="3221863" y="0"/>
                    </a:lnTo>
                    <a:lnTo>
                      <a:pt x="3168523" y="2603"/>
                    </a:lnTo>
                    <a:lnTo>
                      <a:pt x="3117151" y="10236"/>
                    </a:lnTo>
                    <a:lnTo>
                      <a:pt x="3113189" y="11239"/>
                    </a:lnTo>
                    <a:lnTo>
                      <a:pt x="3113189" y="369430"/>
                    </a:lnTo>
                    <a:lnTo>
                      <a:pt x="3109176" y="389229"/>
                    </a:lnTo>
                    <a:lnTo>
                      <a:pt x="3098266" y="405409"/>
                    </a:lnTo>
                    <a:lnTo>
                      <a:pt x="3082086" y="416318"/>
                    </a:lnTo>
                    <a:lnTo>
                      <a:pt x="3062300" y="420331"/>
                    </a:lnTo>
                    <a:lnTo>
                      <a:pt x="3042501" y="416318"/>
                    </a:lnTo>
                    <a:lnTo>
                      <a:pt x="3026321" y="405409"/>
                    </a:lnTo>
                    <a:lnTo>
                      <a:pt x="3015399" y="389229"/>
                    </a:lnTo>
                    <a:lnTo>
                      <a:pt x="3011398" y="369430"/>
                    </a:lnTo>
                    <a:lnTo>
                      <a:pt x="3015399" y="349631"/>
                    </a:lnTo>
                    <a:lnTo>
                      <a:pt x="3026321" y="333451"/>
                    </a:lnTo>
                    <a:lnTo>
                      <a:pt x="3042501" y="322529"/>
                    </a:lnTo>
                    <a:lnTo>
                      <a:pt x="3062300" y="318528"/>
                    </a:lnTo>
                    <a:lnTo>
                      <a:pt x="3082086" y="322529"/>
                    </a:lnTo>
                    <a:lnTo>
                      <a:pt x="3098266" y="333451"/>
                    </a:lnTo>
                    <a:lnTo>
                      <a:pt x="3109176" y="349631"/>
                    </a:lnTo>
                    <a:lnTo>
                      <a:pt x="3113189" y="369430"/>
                    </a:lnTo>
                    <a:lnTo>
                      <a:pt x="3113189" y="11239"/>
                    </a:lnTo>
                    <a:lnTo>
                      <a:pt x="3068129" y="22542"/>
                    </a:lnTo>
                    <a:lnTo>
                      <a:pt x="3021863" y="39243"/>
                    </a:lnTo>
                    <a:lnTo>
                      <a:pt x="2978772" y="59994"/>
                    </a:lnTo>
                    <a:lnTo>
                      <a:pt x="2939237" y="84505"/>
                    </a:lnTo>
                    <a:lnTo>
                      <a:pt x="2903664" y="112445"/>
                    </a:lnTo>
                    <a:lnTo>
                      <a:pt x="2872460" y="143497"/>
                    </a:lnTo>
                    <a:lnTo>
                      <a:pt x="2846044" y="177342"/>
                    </a:lnTo>
                    <a:lnTo>
                      <a:pt x="2824784" y="213677"/>
                    </a:lnTo>
                    <a:lnTo>
                      <a:pt x="2809100" y="252183"/>
                    </a:lnTo>
                    <a:lnTo>
                      <a:pt x="2799397" y="292531"/>
                    </a:lnTo>
                    <a:lnTo>
                      <a:pt x="2796070" y="334429"/>
                    </a:lnTo>
                    <a:lnTo>
                      <a:pt x="2799397" y="376313"/>
                    </a:lnTo>
                    <a:lnTo>
                      <a:pt x="2809100" y="416661"/>
                    </a:lnTo>
                    <a:lnTo>
                      <a:pt x="2824784" y="455168"/>
                    </a:lnTo>
                    <a:lnTo>
                      <a:pt x="2846044" y="491502"/>
                    </a:lnTo>
                    <a:lnTo>
                      <a:pt x="2872460" y="525348"/>
                    </a:lnTo>
                    <a:lnTo>
                      <a:pt x="2903664" y="556399"/>
                    </a:lnTo>
                    <a:lnTo>
                      <a:pt x="2939237" y="584327"/>
                    </a:lnTo>
                    <a:lnTo>
                      <a:pt x="2978772" y="608825"/>
                    </a:lnTo>
                    <a:lnTo>
                      <a:pt x="3021863" y="629589"/>
                    </a:lnTo>
                    <a:lnTo>
                      <a:pt x="3068129" y="646277"/>
                    </a:lnTo>
                    <a:lnTo>
                      <a:pt x="3117151" y="658596"/>
                    </a:lnTo>
                    <a:lnTo>
                      <a:pt x="3168523" y="666216"/>
                    </a:lnTo>
                    <a:lnTo>
                      <a:pt x="3221863" y="668832"/>
                    </a:lnTo>
                    <a:lnTo>
                      <a:pt x="3231146" y="668743"/>
                    </a:lnTo>
                    <a:lnTo>
                      <a:pt x="3240544" y="668489"/>
                    </a:lnTo>
                    <a:lnTo>
                      <a:pt x="3250031" y="668058"/>
                    </a:lnTo>
                    <a:lnTo>
                      <a:pt x="3259594" y="667473"/>
                    </a:lnTo>
                    <a:lnTo>
                      <a:pt x="3295612" y="754557"/>
                    </a:lnTo>
                    <a:lnTo>
                      <a:pt x="3301123" y="758939"/>
                    </a:lnTo>
                    <a:lnTo>
                      <a:pt x="3307524" y="759980"/>
                    </a:lnTo>
                    <a:lnTo>
                      <a:pt x="3308654" y="760196"/>
                    </a:lnTo>
                    <a:lnTo>
                      <a:pt x="3309810" y="760298"/>
                    </a:lnTo>
                    <a:lnTo>
                      <a:pt x="3316478" y="760298"/>
                    </a:lnTo>
                    <a:lnTo>
                      <a:pt x="3321748" y="757948"/>
                    </a:lnTo>
                    <a:lnTo>
                      <a:pt x="3403041" y="667473"/>
                    </a:lnTo>
                    <a:lnTo>
                      <a:pt x="3447288" y="618223"/>
                    </a:lnTo>
                    <a:lnTo>
                      <a:pt x="3491928" y="593140"/>
                    </a:lnTo>
                    <a:lnTo>
                      <a:pt x="3531539" y="564286"/>
                    </a:lnTo>
                    <a:lnTo>
                      <a:pt x="3565842" y="532079"/>
                    </a:lnTo>
                    <a:lnTo>
                      <a:pt x="3594531" y="496887"/>
                    </a:lnTo>
                    <a:lnTo>
                      <a:pt x="3617353" y="459130"/>
                    </a:lnTo>
                    <a:lnTo>
                      <a:pt x="3633520" y="420331"/>
                    </a:lnTo>
                    <a:lnTo>
                      <a:pt x="3644188" y="377494"/>
                    </a:lnTo>
                    <a:lnTo>
                      <a:pt x="3647656" y="334429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3" name="object 13">
                <a:extLst>
                  <a:ext uri="{FF2B5EF4-FFF2-40B4-BE49-F238E27FC236}">
                    <a16:creationId xmlns:a16="http://schemas.microsoft.com/office/drawing/2014/main" xmlns="" id="{82C05633-2852-0549-A589-6D0FC90B1D41}"/>
                  </a:ext>
                </a:extLst>
              </p:cNvPr>
              <p:cNvSpPr/>
              <p:nvPr/>
            </p:nvSpPr>
            <p:spPr>
              <a:xfrm>
                <a:off x="11748248" y="5168903"/>
                <a:ext cx="2313940" cy="845819"/>
              </a:xfrm>
              <a:custGeom>
                <a:avLst/>
                <a:gdLst/>
                <a:ahLst/>
                <a:cxnLst/>
                <a:rect l="l" t="t" r="r" b="b"/>
                <a:pathLst>
                  <a:path w="2313940" h="845820">
                    <a:moveTo>
                      <a:pt x="2289385" y="0"/>
                    </a:moveTo>
                    <a:lnTo>
                      <a:pt x="0" y="773484"/>
                    </a:lnTo>
                    <a:lnTo>
                      <a:pt x="24323" y="845513"/>
                    </a:lnTo>
                    <a:lnTo>
                      <a:pt x="2313730" y="72029"/>
                    </a:lnTo>
                    <a:lnTo>
                      <a:pt x="2289385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4" name="object 14">
                <a:extLst>
                  <a:ext uri="{FF2B5EF4-FFF2-40B4-BE49-F238E27FC236}">
                    <a16:creationId xmlns:a16="http://schemas.microsoft.com/office/drawing/2014/main" xmlns="" id="{6BB6F311-0A25-594C-83FD-5C77991FF3D8}"/>
                  </a:ext>
                </a:extLst>
              </p:cNvPr>
              <p:cNvSpPr/>
              <p:nvPr/>
            </p:nvSpPr>
            <p:spPr>
              <a:xfrm>
                <a:off x="8935351" y="4385989"/>
                <a:ext cx="2964815" cy="1859280"/>
              </a:xfrm>
              <a:custGeom>
                <a:avLst/>
                <a:gdLst/>
                <a:ahLst/>
                <a:cxnLst/>
                <a:rect l="l" t="t" r="r" b="b"/>
                <a:pathLst>
                  <a:path w="2964815" h="1859279">
                    <a:moveTo>
                      <a:pt x="379552" y="564502"/>
                    </a:moveTo>
                    <a:lnTo>
                      <a:pt x="66509" y="0"/>
                    </a:lnTo>
                    <a:lnTo>
                      <a:pt x="0" y="36893"/>
                    </a:lnTo>
                    <a:lnTo>
                      <a:pt x="313029" y="601383"/>
                    </a:lnTo>
                    <a:lnTo>
                      <a:pt x="379552" y="564502"/>
                    </a:lnTo>
                    <a:close/>
                  </a:path>
                  <a:path w="2964815" h="1859279">
                    <a:moveTo>
                      <a:pt x="2964243" y="1845322"/>
                    </a:moveTo>
                    <a:lnTo>
                      <a:pt x="2954972" y="1794929"/>
                    </a:lnTo>
                    <a:lnTo>
                      <a:pt x="2944355" y="1745018"/>
                    </a:lnTo>
                    <a:lnTo>
                      <a:pt x="2932404" y="1695602"/>
                    </a:lnTo>
                    <a:lnTo>
                      <a:pt x="2919133" y="1646707"/>
                    </a:lnTo>
                    <a:lnTo>
                      <a:pt x="2904579" y="1598345"/>
                    </a:lnTo>
                    <a:lnTo>
                      <a:pt x="2888742" y="1550555"/>
                    </a:lnTo>
                    <a:lnTo>
                      <a:pt x="2871660" y="1503337"/>
                    </a:lnTo>
                    <a:lnTo>
                      <a:pt x="2853347" y="1456728"/>
                    </a:lnTo>
                    <a:lnTo>
                      <a:pt x="2833814" y="1410728"/>
                    </a:lnTo>
                    <a:lnTo>
                      <a:pt x="2813100" y="1365377"/>
                    </a:lnTo>
                    <a:lnTo>
                      <a:pt x="2791206" y="1320685"/>
                    </a:lnTo>
                    <a:lnTo>
                      <a:pt x="2768155" y="1276667"/>
                    </a:lnTo>
                    <a:lnTo>
                      <a:pt x="2743974" y="1233347"/>
                    </a:lnTo>
                    <a:lnTo>
                      <a:pt x="2718676" y="1190752"/>
                    </a:lnTo>
                    <a:lnTo>
                      <a:pt x="2692285" y="1148892"/>
                    </a:lnTo>
                    <a:lnTo>
                      <a:pt x="2664828" y="1107782"/>
                    </a:lnTo>
                    <a:lnTo>
                      <a:pt x="2636316" y="1067460"/>
                    </a:lnTo>
                    <a:lnTo>
                      <a:pt x="2606764" y="1027938"/>
                    </a:lnTo>
                    <a:lnTo>
                      <a:pt x="2576195" y="989241"/>
                    </a:lnTo>
                    <a:lnTo>
                      <a:pt x="2544635" y="951369"/>
                    </a:lnTo>
                    <a:lnTo>
                      <a:pt x="2512098" y="914349"/>
                    </a:lnTo>
                    <a:lnTo>
                      <a:pt x="2478608" y="878217"/>
                    </a:lnTo>
                    <a:lnTo>
                      <a:pt x="2444191" y="842987"/>
                    </a:lnTo>
                    <a:lnTo>
                      <a:pt x="2408847" y="808659"/>
                    </a:lnTo>
                    <a:lnTo>
                      <a:pt x="2372614" y="775284"/>
                    </a:lnTo>
                    <a:lnTo>
                      <a:pt x="2335517" y="742861"/>
                    </a:lnTo>
                    <a:lnTo>
                      <a:pt x="2297544" y="711403"/>
                    </a:lnTo>
                    <a:lnTo>
                      <a:pt x="2258745" y="680961"/>
                    </a:lnTo>
                    <a:lnTo>
                      <a:pt x="2219134" y="651522"/>
                    </a:lnTo>
                    <a:lnTo>
                      <a:pt x="2115934" y="818934"/>
                    </a:lnTo>
                    <a:lnTo>
                      <a:pt x="2155672" y="849096"/>
                    </a:lnTo>
                    <a:lnTo>
                      <a:pt x="2194458" y="880402"/>
                    </a:lnTo>
                    <a:lnTo>
                      <a:pt x="2232279" y="912837"/>
                    </a:lnTo>
                    <a:lnTo>
                      <a:pt x="2269109" y="946365"/>
                    </a:lnTo>
                    <a:lnTo>
                      <a:pt x="2304923" y="980973"/>
                    </a:lnTo>
                    <a:lnTo>
                      <a:pt x="2339695" y="1016622"/>
                    </a:lnTo>
                    <a:lnTo>
                      <a:pt x="2373388" y="1053299"/>
                    </a:lnTo>
                    <a:lnTo>
                      <a:pt x="2405989" y="1090980"/>
                    </a:lnTo>
                    <a:lnTo>
                      <a:pt x="2437460" y="1129626"/>
                    </a:lnTo>
                    <a:lnTo>
                      <a:pt x="2467787" y="1169225"/>
                    </a:lnTo>
                    <a:lnTo>
                      <a:pt x="2496947" y="1209738"/>
                    </a:lnTo>
                    <a:lnTo>
                      <a:pt x="2524899" y="1251140"/>
                    </a:lnTo>
                    <a:lnTo>
                      <a:pt x="2551633" y="1293418"/>
                    </a:lnTo>
                    <a:lnTo>
                      <a:pt x="2577122" y="1336548"/>
                    </a:lnTo>
                    <a:lnTo>
                      <a:pt x="2601328" y="1380490"/>
                    </a:lnTo>
                    <a:lnTo>
                      <a:pt x="2624226" y="1425219"/>
                    </a:lnTo>
                    <a:lnTo>
                      <a:pt x="2645803" y="1470723"/>
                    </a:lnTo>
                    <a:lnTo>
                      <a:pt x="2666022" y="1516964"/>
                    </a:lnTo>
                    <a:lnTo>
                      <a:pt x="2684869" y="1563916"/>
                    </a:lnTo>
                    <a:lnTo>
                      <a:pt x="2702318" y="1611566"/>
                    </a:lnTo>
                    <a:lnTo>
                      <a:pt x="2718320" y="1659877"/>
                    </a:lnTo>
                    <a:lnTo>
                      <a:pt x="2732887" y="1708823"/>
                    </a:lnTo>
                    <a:lnTo>
                      <a:pt x="2745956" y="1758391"/>
                    </a:lnTo>
                    <a:lnTo>
                      <a:pt x="2757525" y="1808543"/>
                    </a:lnTo>
                    <a:lnTo>
                      <a:pt x="2767558" y="1859254"/>
                    </a:lnTo>
                    <a:lnTo>
                      <a:pt x="2964243" y="1845322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5" name="object 15">
                <a:extLst>
                  <a:ext uri="{FF2B5EF4-FFF2-40B4-BE49-F238E27FC236}">
                    <a16:creationId xmlns:a16="http://schemas.microsoft.com/office/drawing/2014/main" xmlns="" id="{00EDBA6A-FA5B-2041-9291-43F094EF6660}"/>
                  </a:ext>
                </a:extLst>
              </p:cNvPr>
              <p:cNvSpPr/>
              <p:nvPr/>
            </p:nvSpPr>
            <p:spPr>
              <a:xfrm>
                <a:off x="10830333" y="3928775"/>
                <a:ext cx="677545" cy="1008380"/>
              </a:xfrm>
              <a:custGeom>
                <a:avLst/>
                <a:gdLst/>
                <a:ahLst/>
                <a:cxnLst/>
                <a:rect l="l" t="t" r="r" b="b"/>
                <a:pathLst>
                  <a:path w="677545" h="1008379">
                    <a:moveTo>
                      <a:pt x="612986" y="0"/>
                    </a:moveTo>
                    <a:lnTo>
                      <a:pt x="0" y="967227"/>
                    </a:lnTo>
                    <a:lnTo>
                      <a:pt x="64238" y="1007916"/>
                    </a:lnTo>
                    <a:lnTo>
                      <a:pt x="677225" y="40700"/>
                    </a:lnTo>
                    <a:lnTo>
                      <a:pt x="612986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6" name="object 16">
                <a:extLst>
                  <a:ext uri="{FF2B5EF4-FFF2-40B4-BE49-F238E27FC236}">
                    <a16:creationId xmlns:a16="http://schemas.microsoft.com/office/drawing/2014/main" xmlns="" id="{3AC1FBAE-0C49-8540-A236-851219DADB5E}"/>
                  </a:ext>
                </a:extLst>
              </p:cNvPr>
              <p:cNvSpPr/>
              <p:nvPr/>
            </p:nvSpPr>
            <p:spPr>
              <a:xfrm>
                <a:off x="8998704" y="4686682"/>
                <a:ext cx="2155825" cy="518795"/>
              </a:xfrm>
              <a:custGeom>
                <a:avLst/>
                <a:gdLst/>
                <a:ahLst/>
                <a:cxnLst/>
                <a:rect l="l" t="t" r="r" b="b"/>
                <a:pathLst>
                  <a:path w="2155825" h="518795">
                    <a:moveTo>
                      <a:pt x="1071255" y="0"/>
                    </a:moveTo>
                    <a:lnTo>
                      <a:pt x="1019418" y="713"/>
                    </a:lnTo>
                    <a:lnTo>
                      <a:pt x="967928" y="2842"/>
                    </a:lnTo>
                    <a:lnTo>
                      <a:pt x="916805" y="6367"/>
                    </a:lnTo>
                    <a:lnTo>
                      <a:pt x="866066" y="11269"/>
                    </a:lnTo>
                    <a:lnTo>
                      <a:pt x="815730" y="17530"/>
                    </a:lnTo>
                    <a:lnTo>
                      <a:pt x="765817" y="25132"/>
                    </a:lnTo>
                    <a:lnTo>
                      <a:pt x="716345" y="34054"/>
                    </a:lnTo>
                    <a:lnTo>
                      <a:pt x="667332" y="44279"/>
                    </a:lnTo>
                    <a:lnTo>
                      <a:pt x="618797" y="55788"/>
                    </a:lnTo>
                    <a:lnTo>
                      <a:pt x="570759" y="68561"/>
                    </a:lnTo>
                    <a:lnTo>
                      <a:pt x="523237" y="82581"/>
                    </a:lnTo>
                    <a:lnTo>
                      <a:pt x="476249" y="97829"/>
                    </a:lnTo>
                    <a:lnTo>
                      <a:pt x="429815" y="114286"/>
                    </a:lnTo>
                    <a:lnTo>
                      <a:pt x="383952" y="131932"/>
                    </a:lnTo>
                    <a:lnTo>
                      <a:pt x="338679" y="150750"/>
                    </a:lnTo>
                    <a:lnTo>
                      <a:pt x="294016" y="170721"/>
                    </a:lnTo>
                    <a:lnTo>
                      <a:pt x="249980" y="191825"/>
                    </a:lnTo>
                    <a:lnTo>
                      <a:pt x="206591" y="214045"/>
                    </a:lnTo>
                    <a:lnTo>
                      <a:pt x="163868" y="237361"/>
                    </a:lnTo>
                    <a:lnTo>
                      <a:pt x="121828" y="261755"/>
                    </a:lnTo>
                    <a:lnTo>
                      <a:pt x="80491" y="287207"/>
                    </a:lnTo>
                    <a:lnTo>
                      <a:pt x="39875" y="313700"/>
                    </a:lnTo>
                    <a:lnTo>
                      <a:pt x="0" y="341214"/>
                    </a:lnTo>
                    <a:lnTo>
                      <a:pt x="126425" y="492215"/>
                    </a:lnTo>
                    <a:lnTo>
                      <a:pt x="167103" y="464822"/>
                    </a:lnTo>
                    <a:lnTo>
                      <a:pt x="208617" y="438608"/>
                    </a:lnTo>
                    <a:lnTo>
                      <a:pt x="250942" y="413597"/>
                    </a:lnTo>
                    <a:lnTo>
                      <a:pt x="294054" y="389815"/>
                    </a:lnTo>
                    <a:lnTo>
                      <a:pt x="337930" y="367285"/>
                    </a:lnTo>
                    <a:lnTo>
                      <a:pt x="382545" y="346031"/>
                    </a:lnTo>
                    <a:lnTo>
                      <a:pt x="427875" y="326079"/>
                    </a:lnTo>
                    <a:lnTo>
                      <a:pt x="473896" y="307452"/>
                    </a:lnTo>
                    <a:lnTo>
                      <a:pt x="520584" y="290175"/>
                    </a:lnTo>
                    <a:lnTo>
                      <a:pt x="567914" y="274273"/>
                    </a:lnTo>
                    <a:lnTo>
                      <a:pt x="615863" y="259769"/>
                    </a:lnTo>
                    <a:lnTo>
                      <a:pt x="664406" y="246688"/>
                    </a:lnTo>
                    <a:lnTo>
                      <a:pt x="713520" y="235055"/>
                    </a:lnTo>
                    <a:lnTo>
                      <a:pt x="763179" y="224894"/>
                    </a:lnTo>
                    <a:lnTo>
                      <a:pt x="813361" y="216229"/>
                    </a:lnTo>
                    <a:lnTo>
                      <a:pt x="864040" y="209084"/>
                    </a:lnTo>
                    <a:lnTo>
                      <a:pt x="915194" y="203485"/>
                    </a:lnTo>
                    <a:lnTo>
                      <a:pt x="966797" y="199456"/>
                    </a:lnTo>
                    <a:lnTo>
                      <a:pt x="1018825" y="197020"/>
                    </a:lnTo>
                    <a:lnTo>
                      <a:pt x="1071255" y="196203"/>
                    </a:lnTo>
                    <a:lnTo>
                      <a:pt x="1123475" y="197013"/>
                    </a:lnTo>
                    <a:lnTo>
                      <a:pt x="1175298" y="199428"/>
                    </a:lnTo>
                    <a:lnTo>
                      <a:pt x="1226699" y="203424"/>
                    </a:lnTo>
                    <a:lnTo>
                      <a:pt x="1277655" y="208976"/>
                    </a:lnTo>
                    <a:lnTo>
                      <a:pt x="1328141" y="216060"/>
                    </a:lnTo>
                    <a:lnTo>
                      <a:pt x="1378134" y="224653"/>
                    </a:lnTo>
                    <a:lnTo>
                      <a:pt x="1427609" y="234731"/>
                    </a:lnTo>
                    <a:lnTo>
                      <a:pt x="1476544" y="246269"/>
                    </a:lnTo>
                    <a:lnTo>
                      <a:pt x="1524914" y="259243"/>
                    </a:lnTo>
                    <a:lnTo>
                      <a:pt x="1572695" y="273630"/>
                    </a:lnTo>
                    <a:lnTo>
                      <a:pt x="1619863" y="289405"/>
                    </a:lnTo>
                    <a:lnTo>
                      <a:pt x="1666394" y="306545"/>
                    </a:lnTo>
                    <a:lnTo>
                      <a:pt x="1712265" y="325025"/>
                    </a:lnTo>
                    <a:lnTo>
                      <a:pt x="1757452" y="344821"/>
                    </a:lnTo>
                    <a:lnTo>
                      <a:pt x="1801930" y="365910"/>
                    </a:lnTo>
                    <a:lnTo>
                      <a:pt x="1845676" y="388267"/>
                    </a:lnTo>
                    <a:lnTo>
                      <a:pt x="1888666" y="411868"/>
                    </a:lnTo>
                    <a:lnTo>
                      <a:pt x="1930875" y="436689"/>
                    </a:lnTo>
                    <a:lnTo>
                      <a:pt x="1972281" y="462707"/>
                    </a:lnTo>
                    <a:lnTo>
                      <a:pt x="2012860" y="489897"/>
                    </a:lnTo>
                    <a:lnTo>
                      <a:pt x="2052586" y="518235"/>
                    </a:lnTo>
                    <a:lnTo>
                      <a:pt x="2155787" y="350827"/>
                    </a:lnTo>
                    <a:lnTo>
                      <a:pt x="2115582" y="322565"/>
                    </a:lnTo>
                    <a:lnTo>
                      <a:pt x="2074608" y="295348"/>
                    </a:lnTo>
                    <a:lnTo>
                      <a:pt x="2032886" y="269196"/>
                    </a:lnTo>
                    <a:lnTo>
                      <a:pt x="1990435" y="244129"/>
                    </a:lnTo>
                    <a:lnTo>
                      <a:pt x="1947274" y="220166"/>
                    </a:lnTo>
                    <a:lnTo>
                      <a:pt x="1903423" y="197327"/>
                    </a:lnTo>
                    <a:lnTo>
                      <a:pt x="1858901" y="175632"/>
                    </a:lnTo>
                    <a:lnTo>
                      <a:pt x="1813728" y="155099"/>
                    </a:lnTo>
                    <a:lnTo>
                      <a:pt x="1767923" y="135749"/>
                    </a:lnTo>
                    <a:lnTo>
                      <a:pt x="1721507" y="117601"/>
                    </a:lnTo>
                    <a:lnTo>
                      <a:pt x="1674497" y="100675"/>
                    </a:lnTo>
                    <a:lnTo>
                      <a:pt x="1626915" y="84990"/>
                    </a:lnTo>
                    <a:lnTo>
                      <a:pt x="1578779" y="70566"/>
                    </a:lnTo>
                    <a:lnTo>
                      <a:pt x="1530108" y="57423"/>
                    </a:lnTo>
                    <a:lnTo>
                      <a:pt x="1480923" y="45581"/>
                    </a:lnTo>
                    <a:lnTo>
                      <a:pt x="1431243" y="35058"/>
                    </a:lnTo>
                    <a:lnTo>
                      <a:pt x="1381087" y="25874"/>
                    </a:lnTo>
                    <a:lnTo>
                      <a:pt x="1330475" y="18050"/>
                    </a:lnTo>
                    <a:lnTo>
                      <a:pt x="1279426" y="11604"/>
                    </a:lnTo>
                    <a:lnTo>
                      <a:pt x="1227961" y="6556"/>
                    </a:lnTo>
                    <a:lnTo>
                      <a:pt x="1176097" y="2927"/>
                    </a:lnTo>
                    <a:lnTo>
                      <a:pt x="1123855" y="735"/>
                    </a:lnTo>
                    <a:lnTo>
                      <a:pt x="1071255" y="0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7" name="object 17">
                <a:extLst>
                  <a:ext uri="{FF2B5EF4-FFF2-40B4-BE49-F238E27FC236}">
                    <a16:creationId xmlns:a16="http://schemas.microsoft.com/office/drawing/2014/main" xmlns="" id="{009BBE89-A290-A746-A2E4-CF73958450BC}"/>
                  </a:ext>
                </a:extLst>
              </p:cNvPr>
              <p:cNvSpPr/>
              <p:nvPr/>
            </p:nvSpPr>
            <p:spPr>
              <a:xfrm>
                <a:off x="8502003" y="5027893"/>
                <a:ext cx="623570" cy="621665"/>
              </a:xfrm>
              <a:custGeom>
                <a:avLst/>
                <a:gdLst/>
                <a:ahLst/>
                <a:cxnLst/>
                <a:rect l="l" t="t" r="r" b="b"/>
                <a:pathLst>
                  <a:path w="623570" h="621664">
                    <a:moveTo>
                      <a:pt x="496707" y="0"/>
                    </a:moveTo>
                    <a:lnTo>
                      <a:pt x="454800" y="30613"/>
                    </a:lnTo>
                    <a:lnTo>
                      <a:pt x="413792" y="62359"/>
                    </a:lnTo>
                    <a:lnTo>
                      <a:pt x="373705" y="95215"/>
                    </a:lnTo>
                    <a:lnTo>
                      <a:pt x="334563" y="129156"/>
                    </a:lnTo>
                    <a:lnTo>
                      <a:pt x="296386" y="164158"/>
                    </a:lnTo>
                    <a:lnTo>
                      <a:pt x="259199" y="200199"/>
                    </a:lnTo>
                    <a:lnTo>
                      <a:pt x="223023" y="237255"/>
                    </a:lnTo>
                    <a:lnTo>
                      <a:pt x="187881" y="275303"/>
                    </a:lnTo>
                    <a:lnTo>
                      <a:pt x="153795" y="314318"/>
                    </a:lnTo>
                    <a:lnTo>
                      <a:pt x="120788" y="354277"/>
                    </a:lnTo>
                    <a:lnTo>
                      <a:pt x="88882" y="395156"/>
                    </a:lnTo>
                    <a:lnTo>
                      <a:pt x="58101" y="436933"/>
                    </a:lnTo>
                    <a:lnTo>
                      <a:pt x="28466" y="479583"/>
                    </a:lnTo>
                    <a:lnTo>
                      <a:pt x="0" y="523083"/>
                    </a:lnTo>
                    <a:lnTo>
                      <a:pt x="169994" y="621426"/>
                    </a:lnTo>
                    <a:lnTo>
                      <a:pt x="198003" y="579177"/>
                    </a:lnTo>
                    <a:lnTo>
                      <a:pt x="227249" y="537839"/>
                    </a:lnTo>
                    <a:lnTo>
                      <a:pt x="257705" y="497438"/>
                    </a:lnTo>
                    <a:lnTo>
                      <a:pt x="289345" y="458002"/>
                    </a:lnTo>
                    <a:lnTo>
                      <a:pt x="322144" y="419558"/>
                    </a:lnTo>
                    <a:lnTo>
                      <a:pt x="356076" y="382133"/>
                    </a:lnTo>
                    <a:lnTo>
                      <a:pt x="391114" y="345755"/>
                    </a:lnTo>
                    <a:lnTo>
                      <a:pt x="427232" y="310452"/>
                    </a:lnTo>
                    <a:lnTo>
                      <a:pt x="464405" y="276249"/>
                    </a:lnTo>
                    <a:lnTo>
                      <a:pt x="502606" y="243176"/>
                    </a:lnTo>
                    <a:lnTo>
                      <a:pt x="541810" y="211258"/>
                    </a:lnTo>
                    <a:lnTo>
                      <a:pt x="581991" y="180524"/>
                    </a:lnTo>
                    <a:lnTo>
                      <a:pt x="623122" y="151000"/>
                    </a:lnTo>
                    <a:lnTo>
                      <a:pt x="496707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8" name="object 18">
                <a:extLst>
                  <a:ext uri="{FF2B5EF4-FFF2-40B4-BE49-F238E27FC236}">
                    <a16:creationId xmlns:a16="http://schemas.microsoft.com/office/drawing/2014/main" xmlns="" id="{B363D4BC-1976-EE45-9FF6-36369459D2ED}"/>
                  </a:ext>
                </a:extLst>
              </p:cNvPr>
              <p:cNvSpPr/>
              <p:nvPr/>
            </p:nvSpPr>
            <p:spPr>
              <a:xfrm>
                <a:off x="4554771" y="4043185"/>
                <a:ext cx="2079486" cy="2079486"/>
              </a:xfrm>
              <a:prstGeom prst="rect">
                <a:avLst/>
              </a:pr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29" name="object 19">
                <a:extLst>
                  <a:ext uri="{FF2B5EF4-FFF2-40B4-BE49-F238E27FC236}">
                    <a16:creationId xmlns:a16="http://schemas.microsoft.com/office/drawing/2014/main" xmlns="" id="{8FA52903-6639-7F4C-990E-AA1AC679E28E}"/>
                  </a:ext>
                </a:extLst>
              </p:cNvPr>
              <p:cNvSpPr/>
              <p:nvPr/>
            </p:nvSpPr>
            <p:spPr>
              <a:xfrm>
                <a:off x="6478127" y="5390175"/>
                <a:ext cx="1914525" cy="685165"/>
              </a:xfrm>
              <a:custGeom>
                <a:avLst/>
                <a:gdLst/>
                <a:ahLst/>
                <a:cxnLst/>
                <a:rect l="l" t="t" r="r" b="b"/>
                <a:pathLst>
                  <a:path w="1914525" h="685164">
                    <a:moveTo>
                      <a:pt x="36417" y="0"/>
                    </a:moveTo>
                    <a:lnTo>
                      <a:pt x="0" y="121388"/>
                    </a:lnTo>
                    <a:lnTo>
                      <a:pt x="1877879" y="684837"/>
                    </a:lnTo>
                    <a:lnTo>
                      <a:pt x="1914297" y="563448"/>
                    </a:lnTo>
                    <a:lnTo>
                      <a:pt x="36417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xmlns="" id="{640F5AF0-B979-FD4B-8890-E7D18504499E}"/>
                  </a:ext>
                </a:extLst>
              </p:cNvPr>
              <p:cNvSpPr/>
              <p:nvPr/>
            </p:nvSpPr>
            <p:spPr>
              <a:xfrm>
                <a:off x="6776408" y="6497811"/>
                <a:ext cx="985488" cy="985492"/>
              </a:xfrm>
              <a:prstGeom prst="rect">
                <a:avLst/>
              </a:prstGeom>
              <a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1" name="object 21">
                <a:extLst>
                  <a:ext uri="{FF2B5EF4-FFF2-40B4-BE49-F238E27FC236}">
                    <a16:creationId xmlns:a16="http://schemas.microsoft.com/office/drawing/2014/main" xmlns="" id="{9C0D52B5-8E69-0E4C-9979-3CCD2501434C}"/>
                  </a:ext>
                </a:extLst>
              </p:cNvPr>
              <p:cNvSpPr/>
              <p:nvPr/>
            </p:nvSpPr>
            <p:spPr>
              <a:xfrm>
                <a:off x="7749064" y="6776925"/>
                <a:ext cx="608965" cy="168910"/>
              </a:xfrm>
              <a:custGeom>
                <a:avLst/>
                <a:gdLst/>
                <a:ahLst/>
                <a:cxnLst/>
                <a:rect l="l" t="t" r="r" b="b"/>
                <a:pathLst>
                  <a:path w="608965" h="168909">
                    <a:moveTo>
                      <a:pt x="597133" y="0"/>
                    </a:moveTo>
                    <a:lnTo>
                      <a:pt x="0" y="93421"/>
                    </a:lnTo>
                    <a:lnTo>
                      <a:pt x="11748" y="168581"/>
                    </a:lnTo>
                    <a:lnTo>
                      <a:pt x="608892" y="75160"/>
                    </a:lnTo>
                    <a:lnTo>
                      <a:pt x="597133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xmlns="" id="{CC05A81A-3E46-2D4E-8CB9-DA12D90F5038}"/>
                  </a:ext>
                </a:extLst>
              </p:cNvPr>
              <p:cNvSpPr/>
              <p:nvPr/>
            </p:nvSpPr>
            <p:spPr>
              <a:xfrm>
                <a:off x="9965990" y="8749114"/>
                <a:ext cx="1215198" cy="1215210"/>
              </a:xfrm>
              <a:prstGeom prst="rect">
                <a:avLst/>
              </a:pr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3" name="object 23">
                <a:extLst>
                  <a:ext uri="{FF2B5EF4-FFF2-40B4-BE49-F238E27FC236}">
                    <a16:creationId xmlns:a16="http://schemas.microsoft.com/office/drawing/2014/main" xmlns="" id="{FB021D9C-1ECE-1F48-A972-957D46EA40C7}"/>
                  </a:ext>
                </a:extLst>
              </p:cNvPr>
              <p:cNvSpPr/>
              <p:nvPr/>
            </p:nvSpPr>
            <p:spPr>
              <a:xfrm>
                <a:off x="11033743" y="8398424"/>
                <a:ext cx="332105" cy="332105"/>
              </a:xfrm>
              <a:custGeom>
                <a:avLst/>
                <a:gdLst/>
                <a:ahLst/>
                <a:cxnLst/>
                <a:rect l="l" t="t" r="r" b="b"/>
                <a:pathLst>
                  <a:path w="332104" h="332104">
                    <a:moveTo>
                      <a:pt x="165743" y="0"/>
                    </a:moveTo>
                    <a:lnTo>
                      <a:pt x="121682" y="5920"/>
                    </a:lnTo>
                    <a:lnTo>
                      <a:pt x="82090" y="22629"/>
                    </a:lnTo>
                    <a:lnTo>
                      <a:pt x="48545" y="48546"/>
                    </a:lnTo>
                    <a:lnTo>
                      <a:pt x="22629" y="82093"/>
                    </a:lnTo>
                    <a:lnTo>
                      <a:pt x="5920" y="121688"/>
                    </a:lnTo>
                    <a:lnTo>
                      <a:pt x="0" y="165754"/>
                    </a:lnTo>
                    <a:lnTo>
                      <a:pt x="5920" y="209815"/>
                    </a:lnTo>
                    <a:lnTo>
                      <a:pt x="22629" y="249410"/>
                    </a:lnTo>
                    <a:lnTo>
                      <a:pt x="48545" y="282957"/>
                    </a:lnTo>
                    <a:lnTo>
                      <a:pt x="82090" y="308876"/>
                    </a:lnTo>
                    <a:lnTo>
                      <a:pt x="121682" y="325586"/>
                    </a:lnTo>
                    <a:lnTo>
                      <a:pt x="165743" y="331508"/>
                    </a:lnTo>
                    <a:lnTo>
                      <a:pt x="209808" y="325586"/>
                    </a:lnTo>
                    <a:lnTo>
                      <a:pt x="249404" y="308876"/>
                    </a:lnTo>
                    <a:lnTo>
                      <a:pt x="282950" y="282957"/>
                    </a:lnTo>
                    <a:lnTo>
                      <a:pt x="308868" y="249410"/>
                    </a:lnTo>
                    <a:lnTo>
                      <a:pt x="325577" y="209815"/>
                    </a:lnTo>
                    <a:lnTo>
                      <a:pt x="331497" y="165754"/>
                    </a:lnTo>
                    <a:lnTo>
                      <a:pt x="325577" y="121688"/>
                    </a:lnTo>
                    <a:lnTo>
                      <a:pt x="308868" y="82093"/>
                    </a:lnTo>
                    <a:lnTo>
                      <a:pt x="282950" y="48546"/>
                    </a:lnTo>
                    <a:lnTo>
                      <a:pt x="249404" y="22629"/>
                    </a:lnTo>
                    <a:lnTo>
                      <a:pt x="209808" y="5920"/>
                    </a:lnTo>
                    <a:lnTo>
                      <a:pt x="165743" y="0"/>
                    </a:lnTo>
                    <a:close/>
                  </a:path>
                </a:pathLst>
              </a:custGeom>
              <a:solidFill>
                <a:srgbClr val="EFB84A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4" name="object 24">
                <a:extLst>
                  <a:ext uri="{FF2B5EF4-FFF2-40B4-BE49-F238E27FC236}">
                    <a16:creationId xmlns:a16="http://schemas.microsoft.com/office/drawing/2014/main" xmlns="" id="{0983FE5E-676D-AE45-B5A1-4D34CF634366}"/>
                  </a:ext>
                </a:extLst>
              </p:cNvPr>
              <p:cNvSpPr/>
              <p:nvPr/>
            </p:nvSpPr>
            <p:spPr>
              <a:xfrm>
                <a:off x="8212963" y="8245735"/>
                <a:ext cx="2325370" cy="601980"/>
              </a:xfrm>
              <a:custGeom>
                <a:avLst/>
                <a:gdLst/>
                <a:ahLst/>
                <a:cxnLst/>
                <a:rect l="l" t="t" r="r" b="b"/>
                <a:pathLst>
                  <a:path w="2325370" h="601979">
                    <a:moveTo>
                      <a:pt x="818159" y="428421"/>
                    </a:moveTo>
                    <a:lnTo>
                      <a:pt x="811961" y="382397"/>
                    </a:lnTo>
                    <a:lnTo>
                      <a:pt x="794461" y="341007"/>
                    </a:lnTo>
                    <a:lnTo>
                      <a:pt x="767334" y="305917"/>
                    </a:lnTo>
                    <a:lnTo>
                      <a:pt x="732243" y="278790"/>
                    </a:lnTo>
                    <a:lnTo>
                      <a:pt x="690854" y="261289"/>
                    </a:lnTo>
                    <a:lnTo>
                      <a:pt x="644829" y="255092"/>
                    </a:lnTo>
                    <a:lnTo>
                      <a:pt x="637590" y="255092"/>
                    </a:lnTo>
                    <a:lnTo>
                      <a:pt x="630262" y="255549"/>
                    </a:lnTo>
                    <a:lnTo>
                      <a:pt x="622947" y="256501"/>
                    </a:lnTo>
                    <a:lnTo>
                      <a:pt x="623709" y="249504"/>
                    </a:lnTo>
                    <a:lnTo>
                      <a:pt x="624090" y="242900"/>
                    </a:lnTo>
                    <a:lnTo>
                      <a:pt x="624090" y="236512"/>
                    </a:lnTo>
                    <a:lnTo>
                      <a:pt x="618769" y="190398"/>
                    </a:lnTo>
                    <a:lnTo>
                      <a:pt x="603592" y="148043"/>
                    </a:lnTo>
                    <a:lnTo>
                      <a:pt x="579805" y="110642"/>
                    </a:lnTo>
                    <a:lnTo>
                      <a:pt x="548601" y="79438"/>
                    </a:lnTo>
                    <a:lnTo>
                      <a:pt x="511213" y="55638"/>
                    </a:lnTo>
                    <a:lnTo>
                      <a:pt x="468845" y="40474"/>
                    </a:lnTo>
                    <a:lnTo>
                      <a:pt x="422719" y="35140"/>
                    </a:lnTo>
                    <a:lnTo>
                      <a:pt x="371729" y="41770"/>
                    </a:lnTo>
                    <a:lnTo>
                      <a:pt x="325069" y="60617"/>
                    </a:lnTo>
                    <a:lnTo>
                      <a:pt x="284721" y="90195"/>
                    </a:lnTo>
                    <a:lnTo>
                      <a:pt x="252717" y="128955"/>
                    </a:lnTo>
                    <a:lnTo>
                      <a:pt x="231038" y="175399"/>
                    </a:lnTo>
                    <a:lnTo>
                      <a:pt x="224904" y="174853"/>
                    </a:lnTo>
                    <a:lnTo>
                      <a:pt x="219151" y="174586"/>
                    </a:lnTo>
                    <a:lnTo>
                      <a:pt x="213563" y="174586"/>
                    </a:lnTo>
                    <a:lnTo>
                      <a:pt x="164655" y="180238"/>
                    </a:lnTo>
                    <a:lnTo>
                      <a:pt x="119722" y="196329"/>
                    </a:lnTo>
                    <a:lnTo>
                      <a:pt x="80073" y="221564"/>
                    </a:lnTo>
                    <a:lnTo>
                      <a:pt x="46977" y="254660"/>
                    </a:lnTo>
                    <a:lnTo>
                      <a:pt x="21729" y="294322"/>
                    </a:lnTo>
                    <a:lnTo>
                      <a:pt x="5638" y="339255"/>
                    </a:lnTo>
                    <a:lnTo>
                      <a:pt x="0" y="388162"/>
                    </a:lnTo>
                    <a:lnTo>
                      <a:pt x="5638" y="437083"/>
                    </a:lnTo>
                    <a:lnTo>
                      <a:pt x="21729" y="482015"/>
                    </a:lnTo>
                    <a:lnTo>
                      <a:pt x="46977" y="521665"/>
                    </a:lnTo>
                    <a:lnTo>
                      <a:pt x="80073" y="554761"/>
                    </a:lnTo>
                    <a:lnTo>
                      <a:pt x="119722" y="579996"/>
                    </a:lnTo>
                    <a:lnTo>
                      <a:pt x="164655" y="596087"/>
                    </a:lnTo>
                    <a:lnTo>
                      <a:pt x="213563" y="601738"/>
                    </a:lnTo>
                    <a:lnTo>
                      <a:pt x="644829" y="601738"/>
                    </a:lnTo>
                    <a:lnTo>
                      <a:pt x="690854" y="595541"/>
                    </a:lnTo>
                    <a:lnTo>
                      <a:pt x="732243" y="578040"/>
                    </a:lnTo>
                    <a:lnTo>
                      <a:pt x="767334" y="550926"/>
                    </a:lnTo>
                    <a:lnTo>
                      <a:pt x="794461" y="515835"/>
                    </a:lnTo>
                    <a:lnTo>
                      <a:pt x="811961" y="474446"/>
                    </a:lnTo>
                    <a:lnTo>
                      <a:pt x="818159" y="428421"/>
                    </a:lnTo>
                    <a:close/>
                  </a:path>
                  <a:path w="2325370" h="601979">
                    <a:moveTo>
                      <a:pt x="2325027" y="548347"/>
                    </a:moveTo>
                    <a:lnTo>
                      <a:pt x="2260803" y="0"/>
                    </a:lnTo>
                    <a:lnTo>
                      <a:pt x="2185276" y="8864"/>
                    </a:lnTo>
                    <a:lnTo>
                      <a:pt x="2249500" y="557212"/>
                    </a:lnTo>
                    <a:lnTo>
                      <a:pt x="2325027" y="548347"/>
                    </a:lnTo>
                    <a:close/>
                  </a:path>
                </a:pathLst>
              </a:custGeom>
              <a:solidFill>
                <a:srgbClr val="DF824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5" name="object 25">
                <a:extLst>
                  <a:ext uri="{FF2B5EF4-FFF2-40B4-BE49-F238E27FC236}">
                    <a16:creationId xmlns:a16="http://schemas.microsoft.com/office/drawing/2014/main" xmlns="" id="{65B30CB6-7E25-394B-BE73-4C4860074487}"/>
                  </a:ext>
                </a:extLst>
              </p:cNvPr>
              <p:cNvSpPr/>
              <p:nvPr/>
            </p:nvSpPr>
            <p:spPr>
              <a:xfrm>
                <a:off x="7417680" y="7746442"/>
                <a:ext cx="1413510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w="1413509" h="787400">
                    <a:moveTo>
                      <a:pt x="1378293" y="0"/>
                    </a:moveTo>
                    <a:lnTo>
                      <a:pt x="0" y="719904"/>
                    </a:lnTo>
                    <a:lnTo>
                      <a:pt x="35192" y="787284"/>
                    </a:lnTo>
                    <a:lnTo>
                      <a:pt x="1413485" y="67369"/>
                    </a:lnTo>
                    <a:lnTo>
                      <a:pt x="1378293" y="0"/>
                    </a:lnTo>
                    <a:close/>
                  </a:path>
                </a:pathLst>
              </a:custGeom>
              <a:solidFill>
                <a:srgbClr val="124634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38" name="object 26">
                <a:extLst>
                  <a:ext uri="{FF2B5EF4-FFF2-40B4-BE49-F238E27FC236}">
                    <a16:creationId xmlns:a16="http://schemas.microsoft.com/office/drawing/2014/main" xmlns="" id="{1E291D24-8901-514B-B4A0-42C69F1FF501}"/>
                  </a:ext>
                </a:extLst>
              </p:cNvPr>
              <p:cNvSpPr/>
              <p:nvPr/>
            </p:nvSpPr>
            <p:spPr>
              <a:xfrm>
                <a:off x="8214093" y="5550973"/>
                <a:ext cx="3712210" cy="2847975"/>
              </a:xfrm>
              <a:custGeom>
                <a:avLst/>
                <a:gdLst/>
                <a:ahLst/>
                <a:cxnLst/>
                <a:rect l="l" t="t" r="r" b="b"/>
                <a:pathLst>
                  <a:path w="3712209" h="2847975">
                    <a:moveTo>
                      <a:pt x="287917" y="0"/>
                    </a:moveTo>
                    <a:lnTo>
                      <a:pt x="262415" y="41364"/>
                    </a:lnTo>
                    <a:lnTo>
                      <a:pt x="237971" y="83433"/>
                    </a:lnTo>
                    <a:lnTo>
                      <a:pt x="214605" y="126186"/>
                    </a:lnTo>
                    <a:lnTo>
                      <a:pt x="192336" y="169605"/>
                    </a:lnTo>
                    <a:lnTo>
                      <a:pt x="171183" y="213671"/>
                    </a:lnTo>
                    <a:lnTo>
                      <a:pt x="151166" y="258367"/>
                    </a:lnTo>
                    <a:lnTo>
                      <a:pt x="132302" y="303672"/>
                    </a:lnTo>
                    <a:lnTo>
                      <a:pt x="114611" y="349569"/>
                    </a:lnTo>
                    <a:lnTo>
                      <a:pt x="98112" y="396040"/>
                    </a:lnTo>
                    <a:lnTo>
                      <a:pt x="82824" y="443064"/>
                    </a:lnTo>
                    <a:lnTo>
                      <a:pt x="68766" y="490624"/>
                    </a:lnTo>
                    <a:lnTo>
                      <a:pt x="55956" y="538702"/>
                    </a:lnTo>
                    <a:lnTo>
                      <a:pt x="44415" y="587277"/>
                    </a:lnTo>
                    <a:lnTo>
                      <a:pt x="34160" y="636333"/>
                    </a:lnTo>
                    <a:lnTo>
                      <a:pt x="25211" y="685850"/>
                    </a:lnTo>
                    <a:lnTo>
                      <a:pt x="17586" y="735809"/>
                    </a:lnTo>
                    <a:lnTo>
                      <a:pt x="11306" y="786192"/>
                    </a:lnTo>
                    <a:lnTo>
                      <a:pt x="6388" y="836981"/>
                    </a:lnTo>
                    <a:lnTo>
                      <a:pt x="2851" y="888156"/>
                    </a:lnTo>
                    <a:lnTo>
                      <a:pt x="716" y="939700"/>
                    </a:lnTo>
                    <a:lnTo>
                      <a:pt x="0" y="991592"/>
                    </a:lnTo>
                    <a:lnTo>
                      <a:pt x="626" y="1040175"/>
                    </a:lnTo>
                    <a:lnTo>
                      <a:pt x="2496" y="1088454"/>
                    </a:lnTo>
                    <a:lnTo>
                      <a:pt x="5594" y="1136414"/>
                    </a:lnTo>
                    <a:lnTo>
                      <a:pt x="9904" y="1184039"/>
                    </a:lnTo>
                    <a:lnTo>
                      <a:pt x="15411" y="1231314"/>
                    </a:lnTo>
                    <a:lnTo>
                      <a:pt x="22099" y="1278224"/>
                    </a:lnTo>
                    <a:lnTo>
                      <a:pt x="29954" y="1324753"/>
                    </a:lnTo>
                    <a:lnTo>
                      <a:pt x="38959" y="1370885"/>
                    </a:lnTo>
                    <a:lnTo>
                      <a:pt x="49100" y="1416606"/>
                    </a:lnTo>
                    <a:lnTo>
                      <a:pt x="60361" y="1461901"/>
                    </a:lnTo>
                    <a:lnTo>
                      <a:pt x="72727" y="1506752"/>
                    </a:lnTo>
                    <a:lnTo>
                      <a:pt x="86181" y="1551146"/>
                    </a:lnTo>
                    <a:lnTo>
                      <a:pt x="100710" y="1595067"/>
                    </a:lnTo>
                    <a:lnTo>
                      <a:pt x="116296" y="1638499"/>
                    </a:lnTo>
                    <a:lnTo>
                      <a:pt x="132926" y="1681427"/>
                    </a:lnTo>
                    <a:lnTo>
                      <a:pt x="150583" y="1723836"/>
                    </a:lnTo>
                    <a:lnTo>
                      <a:pt x="169253" y="1765710"/>
                    </a:lnTo>
                    <a:lnTo>
                      <a:pt x="188919" y="1807034"/>
                    </a:lnTo>
                    <a:lnTo>
                      <a:pt x="209567" y="1847792"/>
                    </a:lnTo>
                    <a:lnTo>
                      <a:pt x="231180" y="1887969"/>
                    </a:lnTo>
                    <a:lnTo>
                      <a:pt x="253744" y="1927550"/>
                    </a:lnTo>
                    <a:lnTo>
                      <a:pt x="277244" y="1966519"/>
                    </a:lnTo>
                    <a:lnTo>
                      <a:pt x="301663" y="2004861"/>
                    </a:lnTo>
                    <a:lnTo>
                      <a:pt x="326986" y="2042560"/>
                    </a:lnTo>
                    <a:lnTo>
                      <a:pt x="353199" y="2079601"/>
                    </a:lnTo>
                    <a:lnTo>
                      <a:pt x="380285" y="2115969"/>
                    </a:lnTo>
                    <a:lnTo>
                      <a:pt x="408229" y="2151648"/>
                    </a:lnTo>
                    <a:lnTo>
                      <a:pt x="437016" y="2186623"/>
                    </a:lnTo>
                    <a:lnTo>
                      <a:pt x="466631" y="2220878"/>
                    </a:lnTo>
                    <a:lnTo>
                      <a:pt x="497057" y="2254398"/>
                    </a:lnTo>
                    <a:lnTo>
                      <a:pt x="528280" y="2287168"/>
                    </a:lnTo>
                    <a:lnTo>
                      <a:pt x="560285" y="2319172"/>
                    </a:lnTo>
                    <a:lnTo>
                      <a:pt x="593055" y="2350395"/>
                    </a:lnTo>
                    <a:lnTo>
                      <a:pt x="626575" y="2380822"/>
                    </a:lnTo>
                    <a:lnTo>
                      <a:pt x="660831" y="2410436"/>
                    </a:lnTo>
                    <a:lnTo>
                      <a:pt x="695806" y="2439223"/>
                    </a:lnTo>
                    <a:lnTo>
                      <a:pt x="731485" y="2467167"/>
                    </a:lnTo>
                    <a:lnTo>
                      <a:pt x="767853" y="2494253"/>
                    </a:lnTo>
                    <a:lnTo>
                      <a:pt x="804894" y="2520466"/>
                    </a:lnTo>
                    <a:lnTo>
                      <a:pt x="842594" y="2545789"/>
                    </a:lnTo>
                    <a:lnTo>
                      <a:pt x="880936" y="2570208"/>
                    </a:lnTo>
                    <a:lnTo>
                      <a:pt x="919905" y="2593708"/>
                    </a:lnTo>
                    <a:lnTo>
                      <a:pt x="959486" y="2616272"/>
                    </a:lnTo>
                    <a:lnTo>
                      <a:pt x="999663" y="2637885"/>
                    </a:lnTo>
                    <a:lnTo>
                      <a:pt x="1040422" y="2658533"/>
                    </a:lnTo>
                    <a:lnTo>
                      <a:pt x="1081746" y="2678199"/>
                    </a:lnTo>
                    <a:lnTo>
                      <a:pt x="1123620" y="2696869"/>
                    </a:lnTo>
                    <a:lnTo>
                      <a:pt x="1166029" y="2714526"/>
                    </a:lnTo>
                    <a:lnTo>
                      <a:pt x="1208957" y="2731155"/>
                    </a:lnTo>
                    <a:lnTo>
                      <a:pt x="1252390" y="2746742"/>
                    </a:lnTo>
                    <a:lnTo>
                      <a:pt x="1296311" y="2761270"/>
                    </a:lnTo>
                    <a:lnTo>
                      <a:pt x="1340705" y="2774725"/>
                    </a:lnTo>
                    <a:lnTo>
                      <a:pt x="1385557" y="2787090"/>
                    </a:lnTo>
                    <a:lnTo>
                      <a:pt x="1430852" y="2798351"/>
                    </a:lnTo>
                    <a:lnTo>
                      <a:pt x="1476573" y="2808492"/>
                    </a:lnTo>
                    <a:lnTo>
                      <a:pt x="1522706" y="2817498"/>
                    </a:lnTo>
                    <a:lnTo>
                      <a:pt x="1569236" y="2825352"/>
                    </a:lnTo>
                    <a:lnTo>
                      <a:pt x="1616146" y="2832041"/>
                    </a:lnTo>
                    <a:lnTo>
                      <a:pt x="1663421" y="2837548"/>
                    </a:lnTo>
                    <a:lnTo>
                      <a:pt x="1711047" y="2841858"/>
                    </a:lnTo>
                    <a:lnTo>
                      <a:pt x="1759007" y="2844955"/>
                    </a:lnTo>
                    <a:lnTo>
                      <a:pt x="1807286" y="2846825"/>
                    </a:lnTo>
                    <a:lnTo>
                      <a:pt x="1855870" y="2847452"/>
                    </a:lnTo>
                    <a:lnTo>
                      <a:pt x="1904453" y="2846825"/>
                    </a:lnTo>
                    <a:lnTo>
                      <a:pt x="1952733" y="2844955"/>
                    </a:lnTo>
                    <a:lnTo>
                      <a:pt x="2000694" y="2841858"/>
                    </a:lnTo>
                    <a:lnTo>
                      <a:pt x="2048320" y="2837548"/>
                    </a:lnTo>
                    <a:lnTo>
                      <a:pt x="2095596" y="2832041"/>
                    </a:lnTo>
                    <a:lnTo>
                      <a:pt x="2142507" y="2825352"/>
                    </a:lnTo>
                    <a:lnTo>
                      <a:pt x="2189036" y="2817498"/>
                    </a:lnTo>
                    <a:lnTo>
                      <a:pt x="2235170" y="2808492"/>
                    </a:lnTo>
                    <a:lnTo>
                      <a:pt x="2280892" y="2798351"/>
                    </a:lnTo>
                    <a:lnTo>
                      <a:pt x="2326186" y="2787090"/>
                    </a:lnTo>
                    <a:lnTo>
                      <a:pt x="2371039" y="2774725"/>
                    </a:lnTo>
                    <a:lnTo>
                      <a:pt x="2415433" y="2761270"/>
                    </a:lnTo>
                    <a:lnTo>
                      <a:pt x="2459355" y="2746742"/>
                    </a:lnTo>
                    <a:lnTo>
                      <a:pt x="2502788" y="2731155"/>
                    </a:lnTo>
                    <a:lnTo>
                      <a:pt x="2545716" y="2714526"/>
                    </a:lnTo>
                    <a:lnTo>
                      <a:pt x="2588126" y="2696869"/>
                    </a:lnTo>
                    <a:lnTo>
                      <a:pt x="2630000" y="2678199"/>
                    </a:lnTo>
                    <a:lnTo>
                      <a:pt x="2671324" y="2658533"/>
                    </a:lnTo>
                    <a:lnTo>
                      <a:pt x="2712083" y="2637885"/>
                    </a:lnTo>
                    <a:lnTo>
                      <a:pt x="2752261" y="2616272"/>
                    </a:lnTo>
                    <a:lnTo>
                      <a:pt x="2791842" y="2593708"/>
                    </a:lnTo>
                    <a:lnTo>
                      <a:pt x="2830811" y="2570208"/>
                    </a:lnTo>
                    <a:lnTo>
                      <a:pt x="2869154" y="2545789"/>
                    </a:lnTo>
                    <a:lnTo>
                      <a:pt x="2906853" y="2520466"/>
                    </a:lnTo>
                    <a:lnTo>
                      <a:pt x="2943895" y="2494253"/>
                    </a:lnTo>
                    <a:lnTo>
                      <a:pt x="2980263" y="2467167"/>
                    </a:lnTo>
                    <a:lnTo>
                      <a:pt x="3015942" y="2439223"/>
                    </a:lnTo>
                    <a:lnTo>
                      <a:pt x="3050918" y="2410436"/>
                    </a:lnTo>
                    <a:lnTo>
                      <a:pt x="3085173" y="2380822"/>
                    </a:lnTo>
                    <a:lnTo>
                      <a:pt x="3118694" y="2350395"/>
                    </a:lnTo>
                    <a:lnTo>
                      <a:pt x="3151464" y="2319172"/>
                    </a:lnTo>
                    <a:lnTo>
                      <a:pt x="3183468" y="2287168"/>
                    </a:lnTo>
                    <a:lnTo>
                      <a:pt x="3214691" y="2254398"/>
                    </a:lnTo>
                    <a:lnTo>
                      <a:pt x="3245118" y="2220878"/>
                    </a:lnTo>
                    <a:lnTo>
                      <a:pt x="3274733" y="2186623"/>
                    </a:lnTo>
                    <a:lnTo>
                      <a:pt x="3303520" y="2151648"/>
                    </a:lnTo>
                    <a:lnTo>
                      <a:pt x="3331464" y="2115969"/>
                    </a:lnTo>
                    <a:lnTo>
                      <a:pt x="3358550" y="2079601"/>
                    </a:lnTo>
                    <a:lnTo>
                      <a:pt x="3384763" y="2042560"/>
                    </a:lnTo>
                    <a:lnTo>
                      <a:pt x="3410086" y="2004861"/>
                    </a:lnTo>
                    <a:lnTo>
                      <a:pt x="3434506" y="1966519"/>
                    </a:lnTo>
                    <a:lnTo>
                      <a:pt x="3458005" y="1927550"/>
                    </a:lnTo>
                    <a:lnTo>
                      <a:pt x="3480569" y="1887969"/>
                    </a:lnTo>
                    <a:lnTo>
                      <a:pt x="3502183" y="1847792"/>
                    </a:lnTo>
                    <a:lnTo>
                      <a:pt x="3522831" y="1807034"/>
                    </a:lnTo>
                    <a:lnTo>
                      <a:pt x="3542497" y="1765710"/>
                    </a:lnTo>
                    <a:lnTo>
                      <a:pt x="3561166" y="1723836"/>
                    </a:lnTo>
                    <a:lnTo>
                      <a:pt x="3578824" y="1681427"/>
                    </a:lnTo>
                    <a:lnTo>
                      <a:pt x="3595453" y="1638499"/>
                    </a:lnTo>
                    <a:lnTo>
                      <a:pt x="3611040" y="1595067"/>
                    </a:lnTo>
                    <a:lnTo>
                      <a:pt x="3625569" y="1551146"/>
                    </a:lnTo>
                    <a:lnTo>
                      <a:pt x="3639023" y="1506752"/>
                    </a:lnTo>
                    <a:lnTo>
                      <a:pt x="3651389" y="1461901"/>
                    </a:lnTo>
                    <a:lnTo>
                      <a:pt x="3662649" y="1416606"/>
                    </a:lnTo>
                    <a:lnTo>
                      <a:pt x="3672790" y="1370885"/>
                    </a:lnTo>
                    <a:lnTo>
                      <a:pt x="3681796" y="1324753"/>
                    </a:lnTo>
                    <a:lnTo>
                      <a:pt x="3689651" y="1278224"/>
                    </a:lnTo>
                    <a:lnTo>
                      <a:pt x="3696339" y="1231314"/>
                    </a:lnTo>
                    <a:lnTo>
                      <a:pt x="3701846" y="1184039"/>
                    </a:lnTo>
                    <a:lnTo>
                      <a:pt x="3706156" y="1136414"/>
                    </a:lnTo>
                    <a:lnTo>
                      <a:pt x="3709254" y="1088454"/>
                    </a:lnTo>
                    <a:lnTo>
                      <a:pt x="3711124" y="1040175"/>
                    </a:lnTo>
                    <a:lnTo>
                      <a:pt x="3711750" y="991592"/>
                    </a:lnTo>
                    <a:lnTo>
                      <a:pt x="3710999" y="938741"/>
                    </a:lnTo>
                    <a:lnTo>
                      <a:pt x="3708763" y="886257"/>
                    </a:lnTo>
                    <a:lnTo>
                      <a:pt x="3705070" y="834157"/>
                    </a:lnTo>
                    <a:lnTo>
                      <a:pt x="3699945" y="782459"/>
                    </a:lnTo>
                    <a:lnTo>
                      <a:pt x="3693417" y="731179"/>
                    </a:lnTo>
                    <a:lnTo>
                      <a:pt x="3685510" y="680335"/>
                    </a:lnTo>
                    <a:lnTo>
                      <a:pt x="3488825" y="694261"/>
                    </a:lnTo>
                    <a:lnTo>
                      <a:pt x="3496887" y="742745"/>
                    </a:lnTo>
                    <a:lnTo>
                      <a:pt x="3503539" y="791684"/>
                    </a:lnTo>
                    <a:lnTo>
                      <a:pt x="3508755" y="841058"/>
                    </a:lnTo>
                    <a:lnTo>
                      <a:pt x="3512512" y="890847"/>
                    </a:lnTo>
                    <a:lnTo>
                      <a:pt x="3514784" y="941032"/>
                    </a:lnTo>
                    <a:lnTo>
                      <a:pt x="3515547" y="991592"/>
                    </a:lnTo>
                    <a:lnTo>
                      <a:pt x="3514863" y="1039597"/>
                    </a:lnTo>
                    <a:lnTo>
                      <a:pt x="3512822" y="1087267"/>
                    </a:lnTo>
                    <a:lnTo>
                      <a:pt x="3509443" y="1134586"/>
                    </a:lnTo>
                    <a:lnTo>
                      <a:pt x="3504746" y="1181533"/>
                    </a:lnTo>
                    <a:lnTo>
                      <a:pt x="3498747" y="1228091"/>
                    </a:lnTo>
                    <a:lnTo>
                      <a:pt x="3491467" y="1274241"/>
                    </a:lnTo>
                    <a:lnTo>
                      <a:pt x="3482924" y="1319965"/>
                    </a:lnTo>
                    <a:lnTo>
                      <a:pt x="3473135" y="1365243"/>
                    </a:lnTo>
                    <a:lnTo>
                      <a:pt x="3462121" y="1410057"/>
                    </a:lnTo>
                    <a:lnTo>
                      <a:pt x="3449899" y="1454389"/>
                    </a:lnTo>
                    <a:lnTo>
                      <a:pt x="3436488" y="1498220"/>
                    </a:lnTo>
                    <a:lnTo>
                      <a:pt x="3421906" y="1541532"/>
                    </a:lnTo>
                    <a:lnTo>
                      <a:pt x="3406173" y="1584305"/>
                    </a:lnTo>
                    <a:lnTo>
                      <a:pt x="3389306" y="1626521"/>
                    </a:lnTo>
                    <a:lnTo>
                      <a:pt x="3371325" y="1668162"/>
                    </a:lnTo>
                    <a:lnTo>
                      <a:pt x="3352248" y="1709209"/>
                    </a:lnTo>
                    <a:lnTo>
                      <a:pt x="3332093" y="1749643"/>
                    </a:lnTo>
                    <a:lnTo>
                      <a:pt x="3310880" y="1789447"/>
                    </a:lnTo>
                    <a:lnTo>
                      <a:pt x="3288626" y="1828600"/>
                    </a:lnTo>
                    <a:lnTo>
                      <a:pt x="3265350" y="1867085"/>
                    </a:lnTo>
                    <a:lnTo>
                      <a:pt x="3241072" y="1904883"/>
                    </a:lnTo>
                    <a:lnTo>
                      <a:pt x="3215809" y="1941976"/>
                    </a:lnTo>
                    <a:lnTo>
                      <a:pt x="3189580" y="1978344"/>
                    </a:lnTo>
                    <a:lnTo>
                      <a:pt x="3162404" y="2013970"/>
                    </a:lnTo>
                    <a:lnTo>
                      <a:pt x="3134299" y="2048834"/>
                    </a:lnTo>
                    <a:lnTo>
                      <a:pt x="3105284" y="2082919"/>
                    </a:lnTo>
                    <a:lnTo>
                      <a:pt x="3075378" y="2116205"/>
                    </a:lnTo>
                    <a:lnTo>
                      <a:pt x="3044599" y="2148674"/>
                    </a:lnTo>
                    <a:lnTo>
                      <a:pt x="3012965" y="2180307"/>
                    </a:lnTo>
                    <a:lnTo>
                      <a:pt x="2980496" y="2211086"/>
                    </a:lnTo>
                    <a:lnTo>
                      <a:pt x="2947210" y="2240992"/>
                    </a:lnTo>
                    <a:lnTo>
                      <a:pt x="2913125" y="2270006"/>
                    </a:lnTo>
                    <a:lnTo>
                      <a:pt x="2878260" y="2298111"/>
                    </a:lnTo>
                    <a:lnTo>
                      <a:pt x="2842634" y="2325286"/>
                    </a:lnTo>
                    <a:lnTo>
                      <a:pt x="2806265" y="2351515"/>
                    </a:lnTo>
                    <a:lnTo>
                      <a:pt x="2769172" y="2376777"/>
                    </a:lnTo>
                    <a:lnTo>
                      <a:pt x="2731373" y="2401055"/>
                    </a:lnTo>
                    <a:lnTo>
                      <a:pt x="2692887" y="2424331"/>
                    </a:lnTo>
                    <a:lnTo>
                      <a:pt x="2653734" y="2446584"/>
                    </a:lnTo>
                    <a:lnTo>
                      <a:pt x="2613930" y="2467797"/>
                    </a:lnTo>
                    <a:lnTo>
                      <a:pt x="2573495" y="2487952"/>
                    </a:lnTo>
                    <a:lnTo>
                      <a:pt x="2532447" y="2507029"/>
                    </a:lnTo>
                    <a:lnTo>
                      <a:pt x="2490806" y="2525010"/>
                    </a:lnTo>
                    <a:lnTo>
                      <a:pt x="2448589" y="2541876"/>
                    </a:lnTo>
                    <a:lnTo>
                      <a:pt x="2405815" y="2557609"/>
                    </a:lnTo>
                    <a:lnTo>
                      <a:pt x="2362504" y="2572190"/>
                    </a:lnTo>
                    <a:lnTo>
                      <a:pt x="2318672" y="2585601"/>
                    </a:lnTo>
                    <a:lnTo>
                      <a:pt x="2274340" y="2597823"/>
                    </a:lnTo>
                    <a:lnTo>
                      <a:pt x="2229525" y="2608838"/>
                    </a:lnTo>
                    <a:lnTo>
                      <a:pt x="2184246" y="2618626"/>
                    </a:lnTo>
                    <a:lnTo>
                      <a:pt x="2138522" y="2627169"/>
                    </a:lnTo>
                    <a:lnTo>
                      <a:pt x="2092371" y="2634449"/>
                    </a:lnTo>
                    <a:lnTo>
                      <a:pt x="2045813" y="2640448"/>
                    </a:lnTo>
                    <a:lnTo>
                      <a:pt x="1998865" y="2645145"/>
                    </a:lnTo>
                    <a:lnTo>
                      <a:pt x="1951546" y="2648524"/>
                    </a:lnTo>
                    <a:lnTo>
                      <a:pt x="1903875" y="2650564"/>
                    </a:lnTo>
                    <a:lnTo>
                      <a:pt x="1855870" y="2651249"/>
                    </a:lnTo>
                    <a:lnTo>
                      <a:pt x="1807865" y="2650564"/>
                    </a:lnTo>
                    <a:lnTo>
                      <a:pt x="1760194" y="2648524"/>
                    </a:lnTo>
                    <a:lnTo>
                      <a:pt x="1712875" y="2645145"/>
                    </a:lnTo>
                    <a:lnTo>
                      <a:pt x="1665927" y="2640448"/>
                    </a:lnTo>
                    <a:lnTo>
                      <a:pt x="1619368" y="2634449"/>
                    </a:lnTo>
                    <a:lnTo>
                      <a:pt x="1573218" y="2627169"/>
                    </a:lnTo>
                    <a:lnTo>
                      <a:pt x="1527494" y="2618626"/>
                    </a:lnTo>
                    <a:lnTo>
                      <a:pt x="1482216" y="2608838"/>
                    </a:lnTo>
                    <a:lnTo>
                      <a:pt x="1437401" y="2597823"/>
                    </a:lnTo>
                    <a:lnTo>
                      <a:pt x="1393069" y="2585601"/>
                    </a:lnTo>
                    <a:lnTo>
                      <a:pt x="1349238" y="2572190"/>
                    </a:lnTo>
                    <a:lnTo>
                      <a:pt x="1305926" y="2557609"/>
                    </a:lnTo>
                    <a:lnTo>
                      <a:pt x="1263153" y="2541876"/>
                    </a:lnTo>
                    <a:lnTo>
                      <a:pt x="1220937" y="2525010"/>
                    </a:lnTo>
                    <a:lnTo>
                      <a:pt x="1179296" y="2507029"/>
                    </a:lnTo>
                    <a:lnTo>
                      <a:pt x="1138249" y="2487952"/>
                    </a:lnTo>
                    <a:lnTo>
                      <a:pt x="1097814" y="2467797"/>
                    </a:lnTo>
                    <a:lnTo>
                      <a:pt x="1058011" y="2446584"/>
                    </a:lnTo>
                    <a:lnTo>
                      <a:pt x="1018857" y="2424331"/>
                    </a:lnTo>
                    <a:lnTo>
                      <a:pt x="980372" y="2401055"/>
                    </a:lnTo>
                    <a:lnTo>
                      <a:pt x="942574" y="2376777"/>
                    </a:lnTo>
                    <a:lnTo>
                      <a:pt x="905482" y="2351515"/>
                    </a:lnTo>
                    <a:lnTo>
                      <a:pt x="869113" y="2325286"/>
                    </a:lnTo>
                    <a:lnTo>
                      <a:pt x="833488" y="2298111"/>
                    </a:lnTo>
                    <a:lnTo>
                      <a:pt x="798623" y="2270006"/>
                    </a:lnTo>
                    <a:lnTo>
                      <a:pt x="764539" y="2240992"/>
                    </a:lnTo>
                    <a:lnTo>
                      <a:pt x="731253" y="2211086"/>
                    </a:lnTo>
                    <a:lnTo>
                      <a:pt x="698784" y="2180307"/>
                    </a:lnTo>
                    <a:lnTo>
                      <a:pt x="667151" y="2148674"/>
                    </a:lnTo>
                    <a:lnTo>
                      <a:pt x="636373" y="2116205"/>
                    </a:lnTo>
                    <a:lnTo>
                      <a:pt x="606467" y="2082919"/>
                    </a:lnTo>
                    <a:lnTo>
                      <a:pt x="577453" y="2048834"/>
                    </a:lnTo>
                    <a:lnTo>
                      <a:pt x="549348" y="2013970"/>
                    </a:lnTo>
                    <a:lnTo>
                      <a:pt x="522173" y="1978344"/>
                    </a:lnTo>
                    <a:lnTo>
                      <a:pt x="495944" y="1941976"/>
                    </a:lnTo>
                    <a:lnTo>
                      <a:pt x="470682" y="1904883"/>
                    </a:lnTo>
                    <a:lnTo>
                      <a:pt x="446404" y="1867085"/>
                    </a:lnTo>
                    <a:lnTo>
                      <a:pt x="423129" y="1828600"/>
                    </a:lnTo>
                    <a:lnTo>
                      <a:pt x="400876" y="1789447"/>
                    </a:lnTo>
                    <a:lnTo>
                      <a:pt x="379663" y="1749643"/>
                    </a:lnTo>
                    <a:lnTo>
                      <a:pt x="359509" y="1709209"/>
                    </a:lnTo>
                    <a:lnTo>
                      <a:pt x="340432" y="1668162"/>
                    </a:lnTo>
                    <a:lnTo>
                      <a:pt x="322451" y="1626521"/>
                    </a:lnTo>
                    <a:lnTo>
                      <a:pt x="305585" y="1584305"/>
                    </a:lnTo>
                    <a:lnTo>
                      <a:pt x="289852" y="1541532"/>
                    </a:lnTo>
                    <a:lnTo>
                      <a:pt x="275271" y="1498220"/>
                    </a:lnTo>
                    <a:lnTo>
                      <a:pt x="261860" y="1454389"/>
                    </a:lnTo>
                    <a:lnTo>
                      <a:pt x="249638" y="1410057"/>
                    </a:lnTo>
                    <a:lnTo>
                      <a:pt x="238624" y="1365243"/>
                    </a:lnTo>
                    <a:lnTo>
                      <a:pt x="228836" y="1319965"/>
                    </a:lnTo>
                    <a:lnTo>
                      <a:pt x="220292" y="1274241"/>
                    </a:lnTo>
                    <a:lnTo>
                      <a:pt x="213012" y="1228091"/>
                    </a:lnTo>
                    <a:lnTo>
                      <a:pt x="207014" y="1181533"/>
                    </a:lnTo>
                    <a:lnTo>
                      <a:pt x="202317" y="1134586"/>
                    </a:lnTo>
                    <a:lnTo>
                      <a:pt x="198938" y="1087267"/>
                    </a:lnTo>
                    <a:lnTo>
                      <a:pt x="196898" y="1039597"/>
                    </a:lnTo>
                    <a:lnTo>
                      <a:pt x="196213" y="991592"/>
                    </a:lnTo>
                    <a:lnTo>
                      <a:pt x="197009" y="939885"/>
                    </a:lnTo>
                    <a:lnTo>
                      <a:pt x="199379" y="888568"/>
                    </a:lnTo>
                    <a:lnTo>
                      <a:pt x="203302" y="837666"/>
                    </a:lnTo>
                    <a:lnTo>
                      <a:pt x="208752" y="787200"/>
                    </a:lnTo>
                    <a:lnTo>
                      <a:pt x="215707" y="737195"/>
                    </a:lnTo>
                    <a:lnTo>
                      <a:pt x="224143" y="687672"/>
                    </a:lnTo>
                    <a:lnTo>
                      <a:pt x="234037" y="638656"/>
                    </a:lnTo>
                    <a:lnTo>
                      <a:pt x="245365" y="590170"/>
                    </a:lnTo>
                    <a:lnTo>
                      <a:pt x="258103" y="542235"/>
                    </a:lnTo>
                    <a:lnTo>
                      <a:pt x="272229" y="494876"/>
                    </a:lnTo>
                    <a:lnTo>
                      <a:pt x="287718" y="448116"/>
                    </a:lnTo>
                    <a:lnTo>
                      <a:pt x="304547" y="401977"/>
                    </a:lnTo>
                    <a:lnTo>
                      <a:pt x="322693" y="356482"/>
                    </a:lnTo>
                    <a:lnTo>
                      <a:pt x="342132" y="311655"/>
                    </a:lnTo>
                    <a:lnTo>
                      <a:pt x="362841" y="267519"/>
                    </a:lnTo>
                    <a:lnTo>
                      <a:pt x="384796" y="224097"/>
                    </a:lnTo>
                    <a:lnTo>
                      <a:pt x="407973" y="181411"/>
                    </a:lnTo>
                    <a:lnTo>
                      <a:pt x="432350" y="139485"/>
                    </a:lnTo>
                    <a:lnTo>
                      <a:pt x="457902" y="98342"/>
                    </a:lnTo>
                    <a:lnTo>
                      <a:pt x="287917" y="0"/>
                    </a:lnTo>
                    <a:close/>
                  </a:path>
                </a:pathLst>
              </a:custGeom>
              <a:solidFill>
                <a:srgbClr val="11A74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grpSp>
          <p:nvGrpSpPr>
            <p:cNvPr id="39" name="object 28">
              <a:extLst>
                <a:ext uri="{FF2B5EF4-FFF2-40B4-BE49-F238E27FC236}">
                  <a16:creationId xmlns:a16="http://schemas.microsoft.com/office/drawing/2014/main" xmlns="" id="{E7C26C5B-E923-3141-8AFE-7ABE6A8ADE7E}"/>
                </a:ext>
              </a:extLst>
            </p:cNvPr>
            <p:cNvGrpSpPr/>
            <p:nvPr/>
          </p:nvGrpSpPr>
          <p:grpSpPr>
            <a:xfrm>
              <a:off x="3935932" y="5011708"/>
              <a:ext cx="427807" cy="148635"/>
              <a:chOff x="6489937" y="8608586"/>
              <a:chExt cx="705485" cy="245110"/>
            </a:xfrm>
          </p:grpSpPr>
          <p:sp>
            <p:nvSpPr>
              <p:cNvPr id="40" name="object 29">
                <a:extLst>
                  <a:ext uri="{FF2B5EF4-FFF2-40B4-BE49-F238E27FC236}">
                    <a16:creationId xmlns:a16="http://schemas.microsoft.com/office/drawing/2014/main" xmlns="" id="{59F4074D-08DF-9245-919F-2B79289ACA30}"/>
                  </a:ext>
                </a:extLst>
              </p:cNvPr>
              <p:cNvSpPr/>
              <p:nvPr/>
            </p:nvSpPr>
            <p:spPr>
              <a:xfrm>
                <a:off x="6489928" y="8608599"/>
                <a:ext cx="83185" cy="201295"/>
              </a:xfrm>
              <a:custGeom>
                <a:avLst/>
                <a:gdLst/>
                <a:ahLst/>
                <a:cxnLst/>
                <a:rect l="l" t="t" r="r" b="b"/>
                <a:pathLst>
                  <a:path w="83184" h="201295">
                    <a:moveTo>
                      <a:pt x="22377" y="43281"/>
                    </a:moveTo>
                    <a:lnTo>
                      <a:pt x="13868" y="39979"/>
                    </a:lnTo>
                    <a:lnTo>
                      <a:pt x="9931" y="39979"/>
                    </a:lnTo>
                    <a:lnTo>
                      <a:pt x="1219" y="43281"/>
                    </a:lnTo>
                    <a:lnTo>
                      <a:pt x="1219" y="197459"/>
                    </a:lnTo>
                    <a:lnTo>
                      <a:pt x="9829" y="200736"/>
                    </a:lnTo>
                    <a:lnTo>
                      <a:pt x="13868" y="200736"/>
                    </a:lnTo>
                    <a:lnTo>
                      <a:pt x="22377" y="197459"/>
                    </a:lnTo>
                    <a:lnTo>
                      <a:pt x="22377" y="43281"/>
                    </a:lnTo>
                    <a:close/>
                  </a:path>
                  <a:path w="83184" h="201295">
                    <a:moveTo>
                      <a:pt x="24485" y="7366"/>
                    </a:moveTo>
                    <a:lnTo>
                      <a:pt x="23583" y="4292"/>
                    </a:lnTo>
                    <a:lnTo>
                      <a:pt x="21831" y="2565"/>
                    </a:lnTo>
                    <a:lnTo>
                      <a:pt x="20078" y="850"/>
                    </a:lnTo>
                    <a:lnTo>
                      <a:pt x="16878" y="0"/>
                    </a:lnTo>
                    <a:lnTo>
                      <a:pt x="7620" y="0"/>
                    </a:lnTo>
                    <a:lnTo>
                      <a:pt x="4394" y="889"/>
                    </a:lnTo>
                    <a:lnTo>
                      <a:pt x="863" y="4394"/>
                    </a:lnTo>
                    <a:lnTo>
                      <a:pt x="50" y="7366"/>
                    </a:lnTo>
                    <a:lnTo>
                      <a:pt x="0" y="16573"/>
                    </a:lnTo>
                    <a:lnTo>
                      <a:pt x="838" y="19672"/>
                    </a:lnTo>
                    <a:lnTo>
                      <a:pt x="4305" y="23025"/>
                    </a:lnTo>
                    <a:lnTo>
                      <a:pt x="7442" y="23876"/>
                    </a:lnTo>
                    <a:lnTo>
                      <a:pt x="16738" y="23876"/>
                    </a:lnTo>
                    <a:lnTo>
                      <a:pt x="19977" y="23012"/>
                    </a:lnTo>
                    <a:lnTo>
                      <a:pt x="23583" y="19558"/>
                    </a:lnTo>
                    <a:lnTo>
                      <a:pt x="24434" y="16573"/>
                    </a:lnTo>
                    <a:lnTo>
                      <a:pt x="24485" y="7366"/>
                    </a:lnTo>
                    <a:close/>
                  </a:path>
                  <a:path w="83184" h="201295">
                    <a:moveTo>
                      <a:pt x="82702" y="32499"/>
                    </a:moveTo>
                    <a:lnTo>
                      <a:pt x="76212" y="28625"/>
                    </a:lnTo>
                    <a:lnTo>
                      <a:pt x="68884" y="28625"/>
                    </a:lnTo>
                    <a:lnTo>
                      <a:pt x="65201" y="29197"/>
                    </a:lnTo>
                    <a:lnTo>
                      <a:pt x="63119" y="30264"/>
                    </a:lnTo>
                    <a:lnTo>
                      <a:pt x="62407" y="31826"/>
                    </a:lnTo>
                    <a:lnTo>
                      <a:pt x="62407" y="196926"/>
                    </a:lnTo>
                    <a:lnTo>
                      <a:pt x="62547" y="198132"/>
                    </a:lnTo>
                    <a:lnTo>
                      <a:pt x="63639" y="199415"/>
                    </a:lnTo>
                    <a:lnTo>
                      <a:pt x="66268" y="200304"/>
                    </a:lnTo>
                    <a:lnTo>
                      <a:pt x="70523" y="200736"/>
                    </a:lnTo>
                    <a:lnTo>
                      <a:pt x="76212" y="200634"/>
                    </a:lnTo>
                    <a:lnTo>
                      <a:pt x="79870" y="200063"/>
                    </a:lnTo>
                    <a:lnTo>
                      <a:pt x="81876" y="199034"/>
                    </a:lnTo>
                    <a:lnTo>
                      <a:pt x="82550" y="198132"/>
                    </a:lnTo>
                    <a:lnTo>
                      <a:pt x="82702" y="196926"/>
                    </a:lnTo>
                    <a:lnTo>
                      <a:pt x="82702" y="3249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1" name="object 30">
                <a:extLst>
                  <a:ext uri="{FF2B5EF4-FFF2-40B4-BE49-F238E27FC236}">
                    <a16:creationId xmlns:a16="http://schemas.microsoft.com/office/drawing/2014/main" xmlns="" id="{890DF676-D843-9E4F-9628-E71BDB18A671}"/>
                  </a:ext>
                </a:extLst>
              </p:cNvPr>
              <p:cNvSpPr/>
              <p:nvPr/>
            </p:nvSpPr>
            <p:spPr>
              <a:xfrm>
                <a:off x="6602899" y="8645270"/>
                <a:ext cx="236445" cy="165650"/>
              </a:xfrm>
              <a:prstGeom prst="rect">
                <a:avLst/>
              </a:prstGeom>
              <a:blipFill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2" name="object 31">
                <a:extLst>
                  <a:ext uri="{FF2B5EF4-FFF2-40B4-BE49-F238E27FC236}">
                    <a16:creationId xmlns:a16="http://schemas.microsoft.com/office/drawing/2014/main" xmlns="" id="{F2F0BFAB-D27B-8A42-A89E-A0526A0A4350}"/>
                  </a:ext>
                </a:extLst>
              </p:cNvPr>
              <p:cNvSpPr/>
              <p:nvPr/>
            </p:nvSpPr>
            <p:spPr>
              <a:xfrm>
                <a:off x="6865811" y="8689202"/>
                <a:ext cx="78395" cy="164319"/>
              </a:xfrm>
              <a:prstGeom prst="rect">
                <a:avLst/>
              </a:prstGeom>
              <a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3" name="object 32">
                <a:extLst>
                  <a:ext uri="{FF2B5EF4-FFF2-40B4-BE49-F238E27FC236}">
                    <a16:creationId xmlns:a16="http://schemas.microsoft.com/office/drawing/2014/main" xmlns="" id="{7B852578-2816-5447-9FEC-34CBEF0E17AC}"/>
                  </a:ext>
                </a:extLst>
              </p:cNvPr>
              <p:cNvSpPr/>
              <p:nvPr/>
            </p:nvSpPr>
            <p:spPr>
              <a:xfrm>
                <a:off x="6970780" y="8645264"/>
                <a:ext cx="25400" cy="164465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64465">
                    <a:moveTo>
                      <a:pt x="14617" y="45653"/>
                    </a:moveTo>
                    <a:lnTo>
                      <a:pt x="10607" y="45653"/>
                    </a:lnTo>
                    <a:lnTo>
                      <a:pt x="8973" y="45747"/>
                    </a:lnTo>
                    <a:lnTo>
                      <a:pt x="2492" y="48888"/>
                    </a:lnTo>
                    <a:lnTo>
                      <a:pt x="2492" y="160906"/>
                    </a:lnTo>
                    <a:lnTo>
                      <a:pt x="10607" y="164068"/>
                    </a:lnTo>
                    <a:lnTo>
                      <a:pt x="14617" y="164068"/>
                    </a:lnTo>
                    <a:lnTo>
                      <a:pt x="22784" y="160906"/>
                    </a:lnTo>
                    <a:lnTo>
                      <a:pt x="22784" y="48888"/>
                    </a:lnTo>
                    <a:lnTo>
                      <a:pt x="22627" y="48365"/>
                    </a:lnTo>
                    <a:lnTo>
                      <a:pt x="22282" y="47883"/>
                    </a:lnTo>
                    <a:lnTo>
                      <a:pt x="21967" y="47380"/>
                    </a:lnTo>
                    <a:lnTo>
                      <a:pt x="16292" y="45747"/>
                    </a:lnTo>
                    <a:lnTo>
                      <a:pt x="14617" y="45653"/>
                    </a:lnTo>
                    <a:close/>
                  </a:path>
                  <a:path w="25400" h="164465">
                    <a:moveTo>
                      <a:pt x="17454" y="0"/>
                    </a:moveTo>
                    <a:lnTo>
                      <a:pt x="7853" y="0"/>
                    </a:lnTo>
                    <a:lnTo>
                      <a:pt x="4533" y="837"/>
                    </a:lnTo>
                    <a:lnTo>
                      <a:pt x="921" y="4303"/>
                    </a:lnTo>
                    <a:lnTo>
                      <a:pt x="50" y="7371"/>
                    </a:lnTo>
                    <a:lnTo>
                      <a:pt x="0" y="16983"/>
                    </a:lnTo>
                    <a:lnTo>
                      <a:pt x="900" y="20156"/>
                    </a:lnTo>
                    <a:lnTo>
                      <a:pt x="4408" y="23517"/>
                    </a:lnTo>
                    <a:lnTo>
                      <a:pt x="7685" y="24355"/>
                    </a:lnTo>
                    <a:lnTo>
                      <a:pt x="17287" y="24355"/>
                    </a:lnTo>
                    <a:lnTo>
                      <a:pt x="20606" y="23486"/>
                    </a:lnTo>
                    <a:lnTo>
                      <a:pt x="24219" y="20051"/>
                    </a:lnTo>
                    <a:lnTo>
                      <a:pt x="25092" y="16983"/>
                    </a:lnTo>
                    <a:lnTo>
                      <a:pt x="25140" y="7371"/>
                    </a:lnTo>
                    <a:lnTo>
                      <a:pt x="24240" y="4219"/>
                    </a:lnTo>
                    <a:lnTo>
                      <a:pt x="20700" y="837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  <p:sp>
            <p:nvSpPr>
              <p:cNvPr id="44" name="object 33">
                <a:extLst>
                  <a:ext uri="{FF2B5EF4-FFF2-40B4-BE49-F238E27FC236}">
                    <a16:creationId xmlns:a16="http://schemas.microsoft.com/office/drawing/2014/main" xmlns="" id="{F5F1BFC8-75C1-8B49-9BA0-20DBCEDBBE4D}"/>
                  </a:ext>
                </a:extLst>
              </p:cNvPr>
              <p:cNvSpPr/>
              <p:nvPr/>
            </p:nvSpPr>
            <p:spPr>
              <a:xfrm>
                <a:off x="7031116" y="8689210"/>
                <a:ext cx="164309" cy="120121"/>
              </a:xfrm>
              <a:prstGeom prst="rect">
                <a:avLst/>
              </a:prstGeom>
              <a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662"/>
              </a:p>
            </p:txBody>
          </p:sp>
        </p:grpSp>
        <p:sp>
          <p:nvSpPr>
            <p:cNvPr id="45" name="object 34">
              <a:extLst>
                <a:ext uri="{FF2B5EF4-FFF2-40B4-BE49-F238E27FC236}">
                  <a16:creationId xmlns:a16="http://schemas.microsoft.com/office/drawing/2014/main" xmlns="" id="{E8A70CA3-F3FF-D54A-ABE2-1D5881775921}"/>
                </a:ext>
              </a:extLst>
            </p:cNvPr>
            <p:cNvSpPr/>
            <p:nvPr/>
          </p:nvSpPr>
          <p:spPr>
            <a:xfrm>
              <a:off x="3294685" y="3841482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92" y="5921"/>
                  </a:lnTo>
                  <a:lnTo>
                    <a:pt x="82097" y="22631"/>
                  </a:lnTo>
                  <a:lnTo>
                    <a:pt x="48550" y="48550"/>
                  </a:lnTo>
                  <a:lnTo>
                    <a:pt x="22631" y="82097"/>
                  </a:lnTo>
                  <a:lnTo>
                    <a:pt x="5921" y="121692"/>
                  </a:lnTo>
                  <a:lnTo>
                    <a:pt x="0" y="165754"/>
                  </a:lnTo>
                  <a:lnTo>
                    <a:pt x="5921" y="209815"/>
                  </a:lnTo>
                  <a:lnTo>
                    <a:pt x="22631" y="249410"/>
                  </a:lnTo>
                  <a:lnTo>
                    <a:pt x="48550" y="282957"/>
                  </a:lnTo>
                  <a:lnTo>
                    <a:pt x="82097" y="308876"/>
                  </a:lnTo>
                  <a:lnTo>
                    <a:pt x="121692" y="325586"/>
                  </a:lnTo>
                  <a:lnTo>
                    <a:pt x="165754" y="331508"/>
                  </a:lnTo>
                  <a:lnTo>
                    <a:pt x="209819" y="325586"/>
                  </a:lnTo>
                  <a:lnTo>
                    <a:pt x="249414" y="308876"/>
                  </a:lnTo>
                  <a:lnTo>
                    <a:pt x="282961" y="282957"/>
                  </a:lnTo>
                  <a:lnTo>
                    <a:pt x="308878" y="249410"/>
                  </a:lnTo>
                  <a:lnTo>
                    <a:pt x="325587" y="209815"/>
                  </a:lnTo>
                  <a:lnTo>
                    <a:pt x="331508" y="165754"/>
                  </a:lnTo>
                  <a:lnTo>
                    <a:pt x="325587" y="121692"/>
                  </a:lnTo>
                  <a:lnTo>
                    <a:pt x="308878" y="82097"/>
                  </a:lnTo>
                  <a:lnTo>
                    <a:pt x="282961" y="48550"/>
                  </a:lnTo>
                  <a:lnTo>
                    <a:pt x="249414" y="22631"/>
                  </a:lnTo>
                  <a:lnTo>
                    <a:pt x="209819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6" name="object 35">
              <a:extLst>
                <a:ext uri="{FF2B5EF4-FFF2-40B4-BE49-F238E27FC236}">
                  <a16:creationId xmlns:a16="http://schemas.microsoft.com/office/drawing/2014/main" xmlns="" id="{BE706FA0-001D-3447-90D9-6282F2EFC8EB}"/>
                </a:ext>
              </a:extLst>
            </p:cNvPr>
            <p:cNvSpPr/>
            <p:nvPr/>
          </p:nvSpPr>
          <p:spPr>
            <a:xfrm>
              <a:off x="5454650" y="5450661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88" y="5920"/>
                  </a:lnTo>
                  <a:lnTo>
                    <a:pt x="82093" y="22629"/>
                  </a:lnTo>
                  <a:lnTo>
                    <a:pt x="48546" y="48546"/>
                  </a:lnTo>
                  <a:lnTo>
                    <a:pt x="22629" y="82093"/>
                  </a:lnTo>
                  <a:lnTo>
                    <a:pt x="5920" y="121688"/>
                  </a:lnTo>
                  <a:lnTo>
                    <a:pt x="0" y="165754"/>
                  </a:lnTo>
                  <a:lnTo>
                    <a:pt x="5920" y="209815"/>
                  </a:lnTo>
                  <a:lnTo>
                    <a:pt x="22629" y="249410"/>
                  </a:lnTo>
                  <a:lnTo>
                    <a:pt x="48546" y="282957"/>
                  </a:lnTo>
                  <a:lnTo>
                    <a:pt x="82093" y="308876"/>
                  </a:lnTo>
                  <a:lnTo>
                    <a:pt x="121688" y="325586"/>
                  </a:lnTo>
                  <a:lnTo>
                    <a:pt x="165754" y="331508"/>
                  </a:lnTo>
                  <a:lnTo>
                    <a:pt x="209815" y="325586"/>
                  </a:lnTo>
                  <a:lnTo>
                    <a:pt x="249410" y="308876"/>
                  </a:lnTo>
                  <a:lnTo>
                    <a:pt x="282957" y="282957"/>
                  </a:lnTo>
                  <a:lnTo>
                    <a:pt x="308876" y="249410"/>
                  </a:lnTo>
                  <a:lnTo>
                    <a:pt x="325586" y="209815"/>
                  </a:lnTo>
                  <a:lnTo>
                    <a:pt x="331508" y="165754"/>
                  </a:lnTo>
                  <a:lnTo>
                    <a:pt x="325586" y="121688"/>
                  </a:lnTo>
                  <a:lnTo>
                    <a:pt x="308876" y="82093"/>
                  </a:lnTo>
                  <a:lnTo>
                    <a:pt x="282957" y="48546"/>
                  </a:lnTo>
                  <a:lnTo>
                    <a:pt x="249410" y="22629"/>
                  </a:lnTo>
                  <a:lnTo>
                    <a:pt x="209815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7" name="object 36">
              <a:extLst>
                <a:ext uri="{FF2B5EF4-FFF2-40B4-BE49-F238E27FC236}">
                  <a16:creationId xmlns:a16="http://schemas.microsoft.com/office/drawing/2014/main" xmlns="" id="{9A43287B-E108-6046-9124-54D3F475637B}"/>
                </a:ext>
              </a:extLst>
            </p:cNvPr>
            <p:cNvSpPr/>
            <p:nvPr/>
          </p:nvSpPr>
          <p:spPr>
            <a:xfrm>
              <a:off x="8470868" y="3658350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754" y="0"/>
                  </a:moveTo>
                  <a:lnTo>
                    <a:pt x="121692" y="5921"/>
                  </a:lnTo>
                  <a:lnTo>
                    <a:pt x="82097" y="22631"/>
                  </a:lnTo>
                  <a:lnTo>
                    <a:pt x="48550" y="48550"/>
                  </a:lnTo>
                  <a:lnTo>
                    <a:pt x="22631" y="82097"/>
                  </a:lnTo>
                  <a:lnTo>
                    <a:pt x="5921" y="121692"/>
                  </a:lnTo>
                  <a:lnTo>
                    <a:pt x="0" y="165754"/>
                  </a:lnTo>
                  <a:lnTo>
                    <a:pt x="5921" y="209819"/>
                  </a:lnTo>
                  <a:lnTo>
                    <a:pt x="22631" y="249414"/>
                  </a:lnTo>
                  <a:lnTo>
                    <a:pt x="48550" y="282961"/>
                  </a:lnTo>
                  <a:lnTo>
                    <a:pt x="82097" y="308878"/>
                  </a:lnTo>
                  <a:lnTo>
                    <a:pt x="121692" y="325587"/>
                  </a:lnTo>
                  <a:lnTo>
                    <a:pt x="165754" y="331508"/>
                  </a:lnTo>
                  <a:lnTo>
                    <a:pt x="209819" y="325587"/>
                  </a:lnTo>
                  <a:lnTo>
                    <a:pt x="249414" y="308878"/>
                  </a:lnTo>
                  <a:lnTo>
                    <a:pt x="282961" y="282961"/>
                  </a:lnTo>
                  <a:lnTo>
                    <a:pt x="308878" y="249414"/>
                  </a:lnTo>
                  <a:lnTo>
                    <a:pt x="325587" y="209819"/>
                  </a:lnTo>
                  <a:lnTo>
                    <a:pt x="331508" y="165754"/>
                  </a:lnTo>
                  <a:lnTo>
                    <a:pt x="325587" y="121692"/>
                  </a:lnTo>
                  <a:lnTo>
                    <a:pt x="308878" y="82097"/>
                  </a:lnTo>
                  <a:lnTo>
                    <a:pt x="282961" y="48550"/>
                  </a:lnTo>
                  <a:lnTo>
                    <a:pt x="249414" y="22631"/>
                  </a:lnTo>
                  <a:lnTo>
                    <a:pt x="209819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8" name="object 37">
              <a:extLst>
                <a:ext uri="{FF2B5EF4-FFF2-40B4-BE49-F238E27FC236}">
                  <a16:creationId xmlns:a16="http://schemas.microsoft.com/office/drawing/2014/main" xmlns="" id="{0704B900-1707-8F45-8778-15DDD8EDEF84}"/>
                </a:ext>
              </a:extLst>
            </p:cNvPr>
            <p:cNvSpPr/>
            <p:nvPr/>
          </p:nvSpPr>
          <p:spPr>
            <a:xfrm>
              <a:off x="7831584" y="2289370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754" y="0"/>
                  </a:moveTo>
                  <a:lnTo>
                    <a:pt x="121692" y="5920"/>
                  </a:lnTo>
                  <a:lnTo>
                    <a:pt x="82097" y="22629"/>
                  </a:lnTo>
                  <a:lnTo>
                    <a:pt x="48550" y="48546"/>
                  </a:lnTo>
                  <a:lnTo>
                    <a:pt x="22631" y="82093"/>
                  </a:lnTo>
                  <a:lnTo>
                    <a:pt x="5921" y="121688"/>
                  </a:lnTo>
                  <a:lnTo>
                    <a:pt x="0" y="165754"/>
                  </a:lnTo>
                  <a:lnTo>
                    <a:pt x="5921" y="209814"/>
                  </a:lnTo>
                  <a:lnTo>
                    <a:pt x="22631" y="249407"/>
                  </a:lnTo>
                  <a:lnTo>
                    <a:pt x="48550" y="282952"/>
                  </a:lnTo>
                  <a:lnTo>
                    <a:pt x="82097" y="308868"/>
                  </a:lnTo>
                  <a:lnTo>
                    <a:pt x="121692" y="325577"/>
                  </a:lnTo>
                  <a:lnTo>
                    <a:pt x="165754" y="331497"/>
                  </a:lnTo>
                  <a:lnTo>
                    <a:pt x="209815" y="325577"/>
                  </a:lnTo>
                  <a:lnTo>
                    <a:pt x="249410" y="308868"/>
                  </a:lnTo>
                  <a:lnTo>
                    <a:pt x="282957" y="282952"/>
                  </a:lnTo>
                  <a:lnTo>
                    <a:pt x="308876" y="249407"/>
                  </a:lnTo>
                  <a:lnTo>
                    <a:pt x="325586" y="209814"/>
                  </a:lnTo>
                  <a:lnTo>
                    <a:pt x="331508" y="165754"/>
                  </a:lnTo>
                  <a:lnTo>
                    <a:pt x="325586" y="121688"/>
                  </a:lnTo>
                  <a:lnTo>
                    <a:pt x="308876" y="82093"/>
                  </a:lnTo>
                  <a:lnTo>
                    <a:pt x="282957" y="48546"/>
                  </a:lnTo>
                  <a:lnTo>
                    <a:pt x="249410" y="22629"/>
                  </a:lnTo>
                  <a:lnTo>
                    <a:pt x="209815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49" name="object 38">
              <a:extLst>
                <a:ext uri="{FF2B5EF4-FFF2-40B4-BE49-F238E27FC236}">
                  <a16:creationId xmlns:a16="http://schemas.microsoft.com/office/drawing/2014/main" xmlns="" id="{37CAB7E6-495E-0349-8BE5-72DF09727B51}"/>
                </a:ext>
              </a:extLst>
            </p:cNvPr>
            <p:cNvSpPr/>
            <p:nvPr/>
          </p:nvSpPr>
          <p:spPr>
            <a:xfrm>
              <a:off x="4284006" y="1728687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88" y="5921"/>
                  </a:lnTo>
                  <a:lnTo>
                    <a:pt x="82093" y="22631"/>
                  </a:lnTo>
                  <a:lnTo>
                    <a:pt x="48546" y="48550"/>
                  </a:lnTo>
                  <a:lnTo>
                    <a:pt x="22629" y="82097"/>
                  </a:lnTo>
                  <a:lnTo>
                    <a:pt x="5920" y="121692"/>
                  </a:lnTo>
                  <a:lnTo>
                    <a:pt x="0" y="165754"/>
                  </a:lnTo>
                  <a:lnTo>
                    <a:pt x="5920" y="209819"/>
                  </a:lnTo>
                  <a:lnTo>
                    <a:pt x="22629" y="249414"/>
                  </a:lnTo>
                  <a:lnTo>
                    <a:pt x="48546" y="282961"/>
                  </a:lnTo>
                  <a:lnTo>
                    <a:pt x="82093" y="308878"/>
                  </a:lnTo>
                  <a:lnTo>
                    <a:pt x="121688" y="325587"/>
                  </a:lnTo>
                  <a:lnTo>
                    <a:pt x="165754" y="331508"/>
                  </a:lnTo>
                  <a:lnTo>
                    <a:pt x="209815" y="325587"/>
                  </a:lnTo>
                  <a:lnTo>
                    <a:pt x="249410" y="308878"/>
                  </a:lnTo>
                  <a:lnTo>
                    <a:pt x="282957" y="282961"/>
                  </a:lnTo>
                  <a:lnTo>
                    <a:pt x="308876" y="249414"/>
                  </a:lnTo>
                  <a:lnTo>
                    <a:pt x="325586" y="209819"/>
                  </a:lnTo>
                  <a:lnTo>
                    <a:pt x="331508" y="165754"/>
                  </a:lnTo>
                  <a:lnTo>
                    <a:pt x="325586" y="121692"/>
                  </a:lnTo>
                  <a:lnTo>
                    <a:pt x="308876" y="82097"/>
                  </a:lnTo>
                  <a:lnTo>
                    <a:pt x="282957" y="48550"/>
                  </a:lnTo>
                  <a:lnTo>
                    <a:pt x="249410" y="22631"/>
                  </a:lnTo>
                  <a:lnTo>
                    <a:pt x="209815" y="5921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DF8244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50" name="object 39">
              <a:extLst>
                <a:ext uri="{FF2B5EF4-FFF2-40B4-BE49-F238E27FC236}">
                  <a16:creationId xmlns:a16="http://schemas.microsoft.com/office/drawing/2014/main" xmlns="" id="{675DA978-58D0-6E4D-A547-730B80C39D18}"/>
                </a:ext>
              </a:extLst>
            </p:cNvPr>
            <p:cNvSpPr/>
            <p:nvPr/>
          </p:nvSpPr>
          <p:spPr>
            <a:xfrm>
              <a:off x="6036087" y="2188856"/>
              <a:ext cx="201389" cy="20138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754" y="0"/>
                  </a:moveTo>
                  <a:lnTo>
                    <a:pt x="121692" y="5920"/>
                  </a:lnTo>
                  <a:lnTo>
                    <a:pt x="82097" y="22629"/>
                  </a:lnTo>
                  <a:lnTo>
                    <a:pt x="48550" y="48546"/>
                  </a:lnTo>
                  <a:lnTo>
                    <a:pt x="22631" y="82093"/>
                  </a:lnTo>
                  <a:lnTo>
                    <a:pt x="5921" y="121688"/>
                  </a:lnTo>
                  <a:lnTo>
                    <a:pt x="0" y="165754"/>
                  </a:lnTo>
                  <a:lnTo>
                    <a:pt x="5921" y="209815"/>
                  </a:lnTo>
                  <a:lnTo>
                    <a:pt x="22631" y="249410"/>
                  </a:lnTo>
                  <a:lnTo>
                    <a:pt x="48550" y="282957"/>
                  </a:lnTo>
                  <a:lnTo>
                    <a:pt x="82097" y="308876"/>
                  </a:lnTo>
                  <a:lnTo>
                    <a:pt x="121692" y="325586"/>
                  </a:lnTo>
                  <a:lnTo>
                    <a:pt x="165754" y="331508"/>
                  </a:lnTo>
                  <a:lnTo>
                    <a:pt x="209819" y="325586"/>
                  </a:lnTo>
                  <a:lnTo>
                    <a:pt x="249414" y="308876"/>
                  </a:lnTo>
                  <a:lnTo>
                    <a:pt x="282961" y="282957"/>
                  </a:lnTo>
                  <a:lnTo>
                    <a:pt x="308878" y="249410"/>
                  </a:lnTo>
                  <a:lnTo>
                    <a:pt x="325587" y="209815"/>
                  </a:lnTo>
                  <a:lnTo>
                    <a:pt x="331508" y="165754"/>
                  </a:lnTo>
                  <a:lnTo>
                    <a:pt x="325587" y="121688"/>
                  </a:lnTo>
                  <a:lnTo>
                    <a:pt x="308878" y="82093"/>
                  </a:lnTo>
                  <a:lnTo>
                    <a:pt x="282961" y="48546"/>
                  </a:lnTo>
                  <a:lnTo>
                    <a:pt x="249414" y="22629"/>
                  </a:lnTo>
                  <a:lnTo>
                    <a:pt x="209819" y="5920"/>
                  </a:lnTo>
                  <a:lnTo>
                    <a:pt x="165754" y="0"/>
                  </a:lnTo>
                  <a:close/>
                </a:path>
              </a:pathLst>
            </a:custGeom>
            <a:solidFill>
              <a:srgbClr val="11A74F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  <p:sp>
          <p:nvSpPr>
            <p:cNvPr id="51" name="object 40">
              <a:extLst>
                <a:ext uri="{FF2B5EF4-FFF2-40B4-BE49-F238E27FC236}">
                  <a16:creationId xmlns:a16="http://schemas.microsoft.com/office/drawing/2014/main" xmlns="" id="{53F45EB7-C1C5-5740-9D27-82ADF47F815F}"/>
                </a:ext>
              </a:extLst>
            </p:cNvPr>
            <p:cNvSpPr/>
            <p:nvPr/>
          </p:nvSpPr>
          <p:spPr>
            <a:xfrm>
              <a:off x="4277480" y="2285924"/>
              <a:ext cx="342707" cy="603781"/>
            </a:xfrm>
            <a:custGeom>
              <a:avLst/>
              <a:gdLst/>
              <a:ahLst/>
              <a:cxnLst/>
              <a:rect l="l" t="t" r="r" b="b"/>
              <a:pathLst>
                <a:path w="565150" h="995679">
                  <a:moveTo>
                    <a:pt x="481409" y="0"/>
                  </a:moveTo>
                  <a:lnTo>
                    <a:pt x="83316" y="0"/>
                  </a:lnTo>
                  <a:lnTo>
                    <a:pt x="50888" y="6686"/>
                  </a:lnTo>
                  <a:lnTo>
                    <a:pt x="24405" y="24922"/>
                  </a:lnTo>
                  <a:lnTo>
                    <a:pt x="6548" y="51970"/>
                  </a:lnTo>
                  <a:lnTo>
                    <a:pt x="0" y="85096"/>
                  </a:lnTo>
                  <a:lnTo>
                    <a:pt x="0" y="910296"/>
                  </a:lnTo>
                  <a:lnTo>
                    <a:pt x="6548" y="943426"/>
                  </a:lnTo>
                  <a:lnTo>
                    <a:pt x="24405" y="970482"/>
                  </a:lnTo>
                  <a:lnTo>
                    <a:pt x="50888" y="988724"/>
                  </a:lnTo>
                  <a:lnTo>
                    <a:pt x="83316" y="995414"/>
                  </a:lnTo>
                  <a:lnTo>
                    <a:pt x="481409" y="995414"/>
                  </a:lnTo>
                  <a:lnTo>
                    <a:pt x="513846" y="988724"/>
                  </a:lnTo>
                  <a:lnTo>
                    <a:pt x="540329" y="970482"/>
                  </a:lnTo>
                  <a:lnTo>
                    <a:pt x="556501" y="945971"/>
                  </a:lnTo>
                  <a:lnTo>
                    <a:pt x="250861" y="945971"/>
                  </a:lnTo>
                  <a:lnTo>
                    <a:pt x="242974" y="944377"/>
                  </a:lnTo>
                  <a:lnTo>
                    <a:pt x="236526" y="940030"/>
                  </a:lnTo>
                  <a:lnTo>
                    <a:pt x="232175" y="933580"/>
                  </a:lnTo>
                  <a:lnTo>
                    <a:pt x="230579" y="925678"/>
                  </a:lnTo>
                  <a:lnTo>
                    <a:pt x="230579" y="890946"/>
                  </a:lnTo>
                  <a:lnTo>
                    <a:pt x="232175" y="883046"/>
                  </a:lnTo>
                  <a:lnTo>
                    <a:pt x="236526" y="876600"/>
                  </a:lnTo>
                  <a:lnTo>
                    <a:pt x="242974" y="872256"/>
                  </a:lnTo>
                  <a:lnTo>
                    <a:pt x="250861" y="870664"/>
                  </a:lnTo>
                  <a:lnTo>
                    <a:pt x="564726" y="870664"/>
                  </a:lnTo>
                  <a:lnTo>
                    <a:pt x="564726" y="812676"/>
                  </a:lnTo>
                  <a:lnTo>
                    <a:pt x="117368" y="812676"/>
                  </a:lnTo>
                  <a:lnTo>
                    <a:pt x="101571" y="809486"/>
                  </a:lnTo>
                  <a:lnTo>
                    <a:pt x="88667" y="800784"/>
                  </a:lnTo>
                  <a:lnTo>
                    <a:pt x="79964" y="787877"/>
                  </a:lnTo>
                  <a:lnTo>
                    <a:pt x="76772" y="772070"/>
                  </a:lnTo>
                  <a:lnTo>
                    <a:pt x="76772" y="135828"/>
                  </a:lnTo>
                  <a:lnTo>
                    <a:pt x="79964" y="120025"/>
                  </a:lnTo>
                  <a:lnTo>
                    <a:pt x="88667" y="107118"/>
                  </a:lnTo>
                  <a:lnTo>
                    <a:pt x="101571" y="98414"/>
                  </a:lnTo>
                  <a:lnTo>
                    <a:pt x="117368" y="95222"/>
                  </a:lnTo>
                  <a:lnTo>
                    <a:pt x="564726" y="95222"/>
                  </a:lnTo>
                  <a:lnTo>
                    <a:pt x="564726" y="85096"/>
                  </a:lnTo>
                  <a:lnTo>
                    <a:pt x="558180" y="51970"/>
                  </a:lnTo>
                  <a:lnTo>
                    <a:pt x="540329" y="24922"/>
                  </a:lnTo>
                  <a:lnTo>
                    <a:pt x="513846" y="6686"/>
                  </a:lnTo>
                  <a:lnTo>
                    <a:pt x="481409" y="0"/>
                  </a:lnTo>
                  <a:close/>
                </a:path>
                <a:path w="565150" h="995679">
                  <a:moveTo>
                    <a:pt x="564726" y="870664"/>
                  </a:moveTo>
                  <a:lnTo>
                    <a:pt x="313875" y="870664"/>
                  </a:lnTo>
                  <a:lnTo>
                    <a:pt x="321764" y="872256"/>
                  </a:lnTo>
                  <a:lnTo>
                    <a:pt x="328208" y="876600"/>
                  </a:lnTo>
                  <a:lnTo>
                    <a:pt x="332553" y="883046"/>
                  </a:lnTo>
                  <a:lnTo>
                    <a:pt x="334146" y="890946"/>
                  </a:lnTo>
                  <a:lnTo>
                    <a:pt x="334146" y="925678"/>
                  </a:lnTo>
                  <a:lnTo>
                    <a:pt x="332553" y="933580"/>
                  </a:lnTo>
                  <a:lnTo>
                    <a:pt x="328208" y="940030"/>
                  </a:lnTo>
                  <a:lnTo>
                    <a:pt x="321764" y="944377"/>
                  </a:lnTo>
                  <a:lnTo>
                    <a:pt x="313875" y="945971"/>
                  </a:lnTo>
                  <a:lnTo>
                    <a:pt x="556501" y="945971"/>
                  </a:lnTo>
                  <a:lnTo>
                    <a:pt x="558180" y="943426"/>
                  </a:lnTo>
                  <a:lnTo>
                    <a:pt x="564726" y="910296"/>
                  </a:lnTo>
                  <a:lnTo>
                    <a:pt x="564726" y="870664"/>
                  </a:lnTo>
                  <a:close/>
                </a:path>
                <a:path w="565150" h="995679">
                  <a:moveTo>
                    <a:pt x="564726" y="95222"/>
                  </a:moveTo>
                  <a:lnTo>
                    <a:pt x="447347" y="95222"/>
                  </a:lnTo>
                  <a:lnTo>
                    <a:pt x="463148" y="98414"/>
                  </a:lnTo>
                  <a:lnTo>
                    <a:pt x="476052" y="107118"/>
                  </a:lnTo>
                  <a:lnTo>
                    <a:pt x="484752" y="120025"/>
                  </a:lnTo>
                  <a:lnTo>
                    <a:pt x="487943" y="135828"/>
                  </a:lnTo>
                  <a:lnTo>
                    <a:pt x="487943" y="772070"/>
                  </a:lnTo>
                  <a:lnTo>
                    <a:pt x="484752" y="787877"/>
                  </a:lnTo>
                  <a:lnTo>
                    <a:pt x="476052" y="800784"/>
                  </a:lnTo>
                  <a:lnTo>
                    <a:pt x="463148" y="809486"/>
                  </a:lnTo>
                  <a:lnTo>
                    <a:pt x="447347" y="812676"/>
                  </a:lnTo>
                  <a:lnTo>
                    <a:pt x="564726" y="812676"/>
                  </a:lnTo>
                  <a:lnTo>
                    <a:pt x="564726" y="95222"/>
                  </a:lnTo>
                  <a:close/>
                </a:path>
              </a:pathLst>
            </a:custGeom>
            <a:solidFill>
              <a:srgbClr val="EFB84A"/>
            </a:solidFill>
          </p:spPr>
          <p:txBody>
            <a:bodyPr wrap="square" lIns="0" tIns="0" rIns="0" bIns="0" rtlCol="0"/>
            <a:lstStyle/>
            <a:p>
              <a:endParaRPr sz="662"/>
            </a:p>
          </p:txBody>
        </p:sp>
      </p:grpSp>
    </p:spTree>
    <p:extLst>
      <p:ext uri="{BB962C8B-B14F-4D97-AF65-F5344CB8AC3E}">
        <p14:creationId xmlns:p14="http://schemas.microsoft.com/office/powerpoint/2010/main" val="24604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587" y="0"/>
            <a:ext cx="12203112" cy="173038"/>
          </a:xfrm>
          <a:prstGeom prst="rect">
            <a:avLst/>
          </a:prstGeom>
          <a:solidFill>
            <a:srgbClr val="11A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-5556" y="6684962"/>
            <a:ext cx="12203112" cy="17303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449330" y="1875024"/>
            <a:ext cx="4657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İnternetin birçok farklı kullanım alanı vardır. Güvenli ve doğru bir şekilde kullandığımızda bu kullanım alanları bize pek çok fayda sağlar. </a:t>
            </a:r>
          </a:p>
          <a:p>
            <a:endParaRPr lang="tr-TR" sz="2400" dirty="0"/>
          </a:p>
          <a:p>
            <a:r>
              <a:rPr lang="tr-TR" sz="2400" dirty="0"/>
              <a:t>Uygun sınırlarda kullanmadığımızda ise bazı risklerle karşılaşabiliriz.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4520260E-AEC1-F349-A947-06AEF253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768CDF62-F6F2-A240-98F5-3B518AD2C48D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5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D5C6F03-5F3D-044F-8CAC-FD380FB56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06584" y="1860008"/>
            <a:ext cx="6301664" cy="4160958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C6E90034-16AC-B140-B520-6BA2CC42CE88}"/>
              </a:ext>
            </a:extLst>
          </p:cNvPr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Metin kutusu 13">
            <a:extLst>
              <a:ext uri="{FF2B5EF4-FFF2-40B4-BE49-F238E27FC236}">
                <a16:creationId xmlns:a16="http://schemas.microsoft.com/office/drawing/2014/main" xmlns="" id="{E8655F5F-CCAC-CD42-A94F-C0C5712022A2}"/>
              </a:ext>
            </a:extLst>
          </p:cNvPr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tr-TR" sz="4400" b="1" dirty="0"/>
              <a:t>İnternet: Güvenli mi? Riskli mi?</a:t>
            </a:r>
          </a:p>
        </p:txBody>
      </p:sp>
    </p:spTree>
    <p:extLst>
      <p:ext uri="{BB962C8B-B14F-4D97-AF65-F5344CB8AC3E}">
        <p14:creationId xmlns:p14="http://schemas.microsoft.com/office/powerpoint/2010/main" val="11509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02BF44-7332-9B49-B236-6BBA7FF4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799" y="1564411"/>
            <a:ext cx="5709704" cy="5138138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50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6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248C4004-C00F-EB41-8C7D-BCAE5D84EEA3}"/>
              </a:ext>
            </a:extLst>
          </p:cNvPr>
          <p:cNvSpPr txBox="1">
            <a:spLocks/>
          </p:cNvSpPr>
          <p:nvPr/>
        </p:nvSpPr>
        <p:spPr>
          <a:xfrm>
            <a:off x="1547248" y="1597379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Zorbalığa uğrayabilirsin.</a:t>
            </a:r>
          </a:p>
          <a:p>
            <a:pPr marL="0" indent="0" algn="r">
              <a:buNone/>
            </a:pPr>
            <a:endParaRPr lang="tr-TR" sz="2000" dirty="0"/>
          </a:p>
        </p:txBody>
      </p:sp>
      <p:sp>
        <p:nvSpPr>
          <p:cNvPr id="11" name="İçerik Yer Tutucusu 2">
            <a:extLst>
              <a:ext uri="{FF2B5EF4-FFF2-40B4-BE49-F238E27FC236}">
                <a16:creationId xmlns:a16="http://schemas.microsoft.com/office/drawing/2014/main" xmlns="" id="{24CAD2A5-5077-594A-AD2C-5590A06639E6}"/>
              </a:ext>
            </a:extLst>
          </p:cNvPr>
          <p:cNvSpPr txBox="1">
            <a:spLocks/>
          </p:cNvSpPr>
          <p:nvPr/>
        </p:nvSpPr>
        <p:spPr>
          <a:xfrm>
            <a:off x="313509" y="3060419"/>
            <a:ext cx="2923405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Gizliliğin başkaları tarafından ihlal edilebilir.</a:t>
            </a:r>
          </a:p>
        </p:txBody>
      </p:sp>
      <p:sp>
        <p:nvSpPr>
          <p:cNvPr id="12" name="İçerik Yer Tutucusu 2">
            <a:extLst>
              <a:ext uri="{FF2B5EF4-FFF2-40B4-BE49-F238E27FC236}">
                <a16:creationId xmlns:a16="http://schemas.microsoft.com/office/drawing/2014/main" xmlns="" id="{10F2B62A-C669-1446-A5D2-26292FD3A56C}"/>
              </a:ext>
            </a:extLst>
          </p:cNvPr>
          <p:cNvSpPr txBox="1">
            <a:spLocks/>
          </p:cNvSpPr>
          <p:nvPr/>
        </p:nvSpPr>
        <p:spPr>
          <a:xfrm>
            <a:off x="1063922" y="4536522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tr-TR" sz="2000" dirty="0"/>
              <a:t>Kişisel bilgilerin ve hesapların çalınabilir.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65682A0A-3A2E-5040-8C1B-CD260D91EAC1}"/>
              </a:ext>
            </a:extLst>
          </p:cNvPr>
          <p:cNvSpPr txBox="1">
            <a:spLocks/>
          </p:cNvSpPr>
          <p:nvPr/>
        </p:nvSpPr>
        <p:spPr>
          <a:xfrm>
            <a:off x="8235430" y="1597379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Dolandırıcılığa uğrayabilirsin.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xmlns="" id="{ED568477-B2DD-F043-AB02-A29F08BA1C01}"/>
              </a:ext>
            </a:extLst>
          </p:cNvPr>
          <p:cNvSpPr txBox="1">
            <a:spLocks/>
          </p:cNvSpPr>
          <p:nvPr/>
        </p:nvSpPr>
        <p:spPr>
          <a:xfrm>
            <a:off x="9125478" y="2903663"/>
            <a:ext cx="2670282" cy="11661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Rahatsız edici ve zararlı içeriklere (şiddet içerikli, uygunsuz içerik vb.) maruz kalabilirsin.</a:t>
            </a:r>
          </a:p>
        </p:txBody>
      </p:sp>
      <p:sp>
        <p:nvSpPr>
          <p:cNvPr id="16" name="İçerik Yer Tutucusu 2">
            <a:extLst>
              <a:ext uri="{FF2B5EF4-FFF2-40B4-BE49-F238E27FC236}">
                <a16:creationId xmlns:a16="http://schemas.microsoft.com/office/drawing/2014/main" xmlns="" id="{7EA5B93A-E1B9-FF44-87B0-9FF670516EB3}"/>
              </a:ext>
            </a:extLst>
          </p:cNvPr>
          <p:cNvSpPr txBox="1">
            <a:spLocks/>
          </p:cNvSpPr>
          <p:nvPr/>
        </p:nvSpPr>
        <p:spPr>
          <a:xfrm>
            <a:off x="8884183" y="4458144"/>
            <a:ext cx="2460374" cy="8295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/>
              <a:t>Olası diğer riskler ise </a:t>
            </a:r>
            <a:r>
              <a:rPr lang="tr-TR" sz="2000" b="1" dirty="0"/>
              <a:t>dijital ayak izi </a:t>
            </a:r>
            <a:r>
              <a:rPr lang="tr-TR" sz="2000" dirty="0"/>
              <a:t>ve </a:t>
            </a:r>
            <a:r>
              <a:rPr lang="tr-TR" sz="2000" b="1" dirty="0"/>
              <a:t>bağımlılık</a:t>
            </a:r>
            <a:r>
              <a:rPr lang="tr-TR" sz="2000" dirty="0"/>
              <a:t>tır.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327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9365A4-E622-1D48-8818-A61EEF2DB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590" y="1017907"/>
            <a:ext cx="5456762" cy="4962540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356648" y="2194795"/>
            <a:ext cx="6197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Dijital ortamda kişinin bıraktığı, paylaştığı, tıkladığı her yazı, ses, görüntü, bilgiler sonucu ortaya çıkan </a:t>
            </a:r>
            <a:r>
              <a:rPr lang="tr-TR" sz="2400" b="1" dirty="0"/>
              <a:t>süresiz</a:t>
            </a:r>
            <a:r>
              <a:rPr lang="tr-TR" sz="2400" dirty="0"/>
              <a:t> izlerdir.</a:t>
            </a:r>
          </a:p>
          <a:p>
            <a:endParaRPr lang="tr-TR" sz="2400" dirty="0"/>
          </a:p>
          <a:p>
            <a:r>
              <a:rPr lang="tr-TR" sz="2400" dirty="0"/>
              <a:t>Bu izler, sildiğimizi zannetsek bile asla tam anlamıyla yok olmadıkları için gelecekte karşımıza çıkabilir ve  bizi zor durumda bırakabilir. 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7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30ADF4B2-F59D-D047-88E9-72D14D0DF968}"/>
              </a:ext>
            </a:extLst>
          </p:cNvPr>
          <p:cNvSpPr txBox="1"/>
          <p:nvPr/>
        </p:nvSpPr>
        <p:spPr>
          <a:xfrm>
            <a:off x="356648" y="1310684"/>
            <a:ext cx="312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Dijital Ayak izi</a:t>
            </a:r>
          </a:p>
        </p:txBody>
      </p:sp>
    </p:spTree>
    <p:extLst>
      <p:ext uri="{BB962C8B-B14F-4D97-AF65-F5344CB8AC3E}">
        <p14:creationId xmlns:p14="http://schemas.microsoft.com/office/powerpoint/2010/main" val="7978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8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xmlns="" id="{30ADF4B2-F59D-D047-88E9-72D14D0DF968}"/>
              </a:ext>
            </a:extLst>
          </p:cNvPr>
          <p:cNvSpPr txBox="1"/>
          <p:nvPr/>
        </p:nvSpPr>
        <p:spPr>
          <a:xfrm>
            <a:off x="356648" y="1310684"/>
            <a:ext cx="312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Dijital Ayak izi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5FD80CB5-A2F7-8146-B37F-04922FE3F306}"/>
              </a:ext>
            </a:extLst>
          </p:cNvPr>
          <p:cNvSpPr txBox="1">
            <a:spLocks/>
          </p:cNvSpPr>
          <p:nvPr/>
        </p:nvSpPr>
        <p:spPr>
          <a:xfrm>
            <a:off x="4283610" y="1718982"/>
            <a:ext cx="7314152" cy="12892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/>
              <a:t>Örneğin:</a:t>
            </a:r>
          </a:p>
          <a:p>
            <a:r>
              <a:rPr lang="tr-TR" sz="2400" dirty="0"/>
              <a:t>Herhangi bir konuda yapılan arama işlemlerinin daha sonra kişinin karşısına reklam olarak çıkması </a:t>
            </a:r>
          </a:p>
        </p:txBody>
      </p:sp>
      <p:sp>
        <p:nvSpPr>
          <p:cNvPr id="13" name="İçerik Yer Tutucusu 2">
            <a:extLst>
              <a:ext uri="{FF2B5EF4-FFF2-40B4-BE49-F238E27FC236}">
                <a16:creationId xmlns:a16="http://schemas.microsoft.com/office/drawing/2014/main" xmlns="" id="{CA94E62C-C5E1-AF48-A9A6-E5CC25B25782}"/>
              </a:ext>
            </a:extLst>
          </p:cNvPr>
          <p:cNvSpPr txBox="1">
            <a:spLocks/>
          </p:cNvSpPr>
          <p:nvPr/>
        </p:nvSpPr>
        <p:spPr>
          <a:xfrm>
            <a:off x="4283610" y="3269484"/>
            <a:ext cx="7314152" cy="361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Gizli tutulan profillerin ve paylaşımların açığa çıkarılması</a:t>
            </a:r>
          </a:p>
        </p:txBody>
      </p:sp>
      <p:sp>
        <p:nvSpPr>
          <p:cNvPr id="15" name="İçerik Yer Tutucusu 2">
            <a:extLst>
              <a:ext uri="{FF2B5EF4-FFF2-40B4-BE49-F238E27FC236}">
                <a16:creationId xmlns:a16="http://schemas.microsoft.com/office/drawing/2014/main" xmlns="" id="{8C88582A-E9EA-4A48-8A80-74590C39241E}"/>
              </a:ext>
            </a:extLst>
          </p:cNvPr>
          <p:cNvSpPr txBox="1">
            <a:spLocks/>
          </p:cNvSpPr>
          <p:nvPr/>
        </p:nvSpPr>
        <p:spPr>
          <a:xfrm>
            <a:off x="4283610" y="4064616"/>
            <a:ext cx="7314152" cy="361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/>
              <a:t>Teknoloji firmalarının, kişinin nelerden hoşlandığından, nerede yaşadığına kadar pek çok bilgiyi algoritmaları sayesinde elde etmesi </a:t>
            </a:r>
          </a:p>
          <a:p>
            <a:r>
              <a:rPr lang="tr-TR" sz="2400" dirty="0"/>
              <a:t>Toplanan bu bilgilerin güvenlik açıkları yüzünden sızdırılması ve kötü niyetli kişilerin eline geçmesi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BF6955D-4CC3-F24D-A2EA-062EA2EC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60" y="2051918"/>
            <a:ext cx="4049056" cy="36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7" grpId="0"/>
      <p:bldP spid="8" grpId="1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98AFE5-C3A8-514E-8CE5-FFAF6DA2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48926" y="1310684"/>
            <a:ext cx="5362323" cy="4775819"/>
          </a:xfrm>
          <a:prstGeom prst="rect">
            <a:avLst/>
          </a:prstGeom>
        </p:spPr>
      </p:pic>
      <p:sp>
        <p:nvSpPr>
          <p:cNvPr id="9" name="Freeform 5"/>
          <p:cNvSpPr>
            <a:spLocks/>
          </p:cNvSpPr>
          <p:nvPr/>
        </p:nvSpPr>
        <p:spPr bwMode="auto">
          <a:xfrm flipH="1">
            <a:off x="-3" y="481179"/>
            <a:ext cx="356653" cy="829505"/>
          </a:xfrm>
          <a:custGeom>
            <a:avLst/>
            <a:gdLst>
              <a:gd name="T0" fmla="*/ 397 w 531"/>
              <a:gd name="T1" fmla="*/ 1235 h 1235"/>
              <a:gd name="T2" fmla="*/ 531 w 531"/>
              <a:gd name="T3" fmla="*/ 1235 h 1235"/>
              <a:gd name="T4" fmla="*/ 531 w 531"/>
              <a:gd name="T5" fmla="*/ 0 h 1235"/>
              <a:gd name="T6" fmla="*/ 0 w 531"/>
              <a:gd name="T7" fmla="*/ 0 h 1235"/>
              <a:gd name="T8" fmla="*/ 397 w 531"/>
              <a:gd name="T9" fmla="*/ 1235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1" h="1235">
                <a:moveTo>
                  <a:pt x="397" y="1235"/>
                </a:moveTo>
                <a:lnTo>
                  <a:pt x="531" y="1235"/>
                </a:lnTo>
                <a:lnTo>
                  <a:pt x="531" y="0"/>
                </a:lnTo>
                <a:lnTo>
                  <a:pt x="0" y="0"/>
                </a:lnTo>
                <a:lnTo>
                  <a:pt x="397" y="12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xmlns="" id="{9C2CBEA2-DB19-6B42-BADF-0D218E8FA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1025" y="5785083"/>
            <a:ext cx="190807" cy="60284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solidFill>
                <a:srgbClr val="B2B2B2"/>
              </a:solidFill>
            </a:endParaRP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xmlns="" id="{5987E581-B72D-EF48-990E-342E8B2D1E5B}"/>
              </a:ext>
            </a:extLst>
          </p:cNvPr>
          <p:cNvSpPr txBox="1"/>
          <p:nvPr/>
        </p:nvSpPr>
        <p:spPr>
          <a:xfrm>
            <a:off x="11651203" y="585567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57007F0-1B5F-A04C-A348-266893DA1EDA}" type="slidenum">
              <a:rPr lang="tr-TR" sz="2400" b="1" smtClean="0">
                <a:solidFill>
                  <a:srgbClr val="DADADA"/>
                </a:solidFill>
              </a:rPr>
              <a:t>9</a:t>
            </a:fld>
            <a:endParaRPr lang="tr-TR" sz="2400" b="1" dirty="0">
              <a:solidFill>
                <a:srgbClr val="DADADA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BD55687F-142A-8C41-8BBC-1DD9898E6FB0}"/>
              </a:ext>
            </a:extLst>
          </p:cNvPr>
          <p:cNvSpPr txBox="1"/>
          <p:nvPr/>
        </p:nvSpPr>
        <p:spPr>
          <a:xfrm>
            <a:off x="356648" y="426571"/>
            <a:ext cx="949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Dijital Dünyanın Riskleri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F23A1158-7C4F-024E-B90C-39FB9CD0B7EF}"/>
              </a:ext>
            </a:extLst>
          </p:cNvPr>
          <p:cNvSpPr txBox="1"/>
          <p:nvPr/>
        </p:nvSpPr>
        <p:spPr>
          <a:xfrm>
            <a:off x="356648" y="2140189"/>
            <a:ext cx="5272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Teknoloji bağımlılığı, teknolojiyi kullanmada ve onunla ilişkide kişinin iradesini kaybetmesi, kendini denetleyememesi ve onsuz bir yaşam sürememeye başlaması hâlidir.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B32A3412-D66D-BF45-8A0E-5A1BB446C559}"/>
              </a:ext>
            </a:extLst>
          </p:cNvPr>
          <p:cNvSpPr txBox="1"/>
          <p:nvPr/>
        </p:nvSpPr>
        <p:spPr>
          <a:xfrm>
            <a:off x="356648" y="1310684"/>
            <a:ext cx="3872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Teknoloji Bağımlılığı</a:t>
            </a:r>
          </a:p>
        </p:txBody>
      </p:sp>
    </p:spTree>
    <p:extLst>
      <p:ext uri="{BB962C8B-B14F-4D97-AF65-F5344CB8AC3E}">
        <p14:creationId xmlns:p14="http://schemas.microsoft.com/office/powerpoint/2010/main" val="12144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2389</Words>
  <Application>Microsoft Office PowerPoint</Application>
  <PresentationFormat>Geniş ekran</PresentationFormat>
  <Paragraphs>285</Paragraphs>
  <Slides>36</Slides>
  <Notes>34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Oğuzhan Kürşad Ağralı</dc:creator>
  <cp:lastModifiedBy>Microsoft hesabı</cp:lastModifiedBy>
  <cp:revision>419</cp:revision>
  <dcterms:created xsi:type="dcterms:W3CDTF">2016-11-17T08:54:28Z</dcterms:created>
  <dcterms:modified xsi:type="dcterms:W3CDTF">2023-01-13T13:04:32Z</dcterms:modified>
</cp:coreProperties>
</file>